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65" r:id="rId2"/>
    <p:sldId id="333" r:id="rId3"/>
    <p:sldId id="256" r:id="rId4"/>
    <p:sldId id="266" r:id="rId5"/>
    <p:sldId id="334" r:id="rId6"/>
    <p:sldId id="347" r:id="rId7"/>
    <p:sldId id="335" r:id="rId8"/>
    <p:sldId id="348" r:id="rId9"/>
    <p:sldId id="349" r:id="rId10"/>
    <p:sldId id="350" r:id="rId11"/>
    <p:sldId id="351" r:id="rId12"/>
    <p:sldId id="352" r:id="rId13"/>
    <p:sldId id="353" r:id="rId14"/>
    <p:sldId id="354" r:id="rId15"/>
    <p:sldId id="355" r:id="rId16"/>
    <p:sldId id="356" r:id="rId17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2934B-885F-6BBD-0CCA-08A8AF4111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77543F4-A26C-DC84-9219-C0B8309AC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38B55B-7FAA-08F9-8582-20EEA81DF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2CA051-2249-227F-6051-5566A2E26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C43710-27CF-5D78-E360-A951E379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743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780A3D-2525-7EE9-1CB2-792313017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07E4092-8967-6EC7-3429-1EE7BD825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7B28DE-B77D-44EF-CB57-8BC111150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DFB722-7065-1B24-1CE4-91F7E8AB5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2E4E36-CC18-BCDE-E3C2-E5A1F2895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26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4656668-DD50-6299-7D28-A1186CA23F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31CAD04-1974-63CA-9467-76E4E31CF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AD701A-F6DA-987C-E62F-B364774A5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8797B9-CCC2-5F3E-AFC6-FB9DD58B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144211-758E-3418-2C90-4673A4638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38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41A51A-34C8-B8F0-BAFA-33D172499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D89E09-1482-B114-64E7-3BA0C2AC3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CF97B3-D267-5E0E-9DF6-4B649C13C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B2B2F7-E001-1589-2913-E3278D0C2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01E227-6FC1-DF33-AABC-109C1A7B7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724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4F03D1-063E-ECD8-9A81-A73E42F15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71C8CB0-6A02-5E87-875A-8FA529631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290D5B-ACCE-CE30-1F3A-B51638937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F83C5E-A295-070B-763A-9CBF106B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E2E892-C661-CA67-E7E9-647D1CFCE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168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321D2D-10F5-8C18-FA53-2DD2B2257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74BBBE-9189-5C18-7FFF-B9640335C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4AC101-7974-A7BD-A7A0-4082E72A1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B557DF-5FCD-AA99-FCC0-07AD8E5F7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A56A0F-C10F-EC07-453D-59C2C8DB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BCCFEDB-56A6-F11F-25E7-3CF134383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2137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E4A5AD-0A24-176F-0BA1-F6B4D532B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FF6D79-C9FC-70C7-C425-4DBD3DB2F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41BC838-925D-2A03-B9DC-86111DA9F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4510255-5EDD-B0B8-1C61-DE7BD57BAB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0C88F54-EF7B-3284-FC46-6CDAFBCE2D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B0E1B64-BECF-8F5B-C856-010109C0F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9EDCB48-13BE-4232-5073-D2F552828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308F1BE-B9A8-BBC0-FE13-3B1867132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654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E0EBE8-EE64-5648-CE06-76DC65AB9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B4CBA98-DBF7-7F89-AC43-5924FC698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D176EE8-4DE4-AF1B-5639-1E0F11EE8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F5C1199-D26B-5983-5B03-FD063AAD6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15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DEAE91C-14AF-4F68-B1D3-6AF529149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C0C374-108C-D26C-390D-F53012552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05DB162-F460-01CF-6692-E1D58BAA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575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792141-1D21-C54E-BB55-9B02FFBA6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ED650D-79CB-D909-809E-622A8D0A1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81D5C24-752B-7F8E-745A-490E47933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51B73E-7495-E343-C290-E71C40604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BF2A1D4-11A9-E509-91B5-AF6B0CC20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41CB3C5-1522-6114-095F-ED683CB22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7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A46E1E-840D-66B4-9819-AA717F5A5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3E900EF-6DF6-5FEE-F2C1-9F0E45A83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D7B00C7-A4CA-F030-57FD-DA44142C3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EBB2F6-5215-0574-3C8B-EDB1978B3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016AEE-2230-3784-5440-B23C3512C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53DE1C-B331-F488-070D-5E32B00F4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12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2A7E590-7AD5-CF09-ABE8-A2904A01E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F54980-D399-DD05-B646-79021B81B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4473FE-3795-3524-CA12-884F85B45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C0B5E-E35B-4C5B-9D70-D9FD7E164B7E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ACA52C-E6FE-F228-050C-BF44411BC4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749ADC-0657-0DC1-5AFF-5BA08864F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EE4B1-57E4-4A9E-BC89-1B066F42DA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57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office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 2"/>
          <p:cNvSpPr>
            <a:spLocks noGrp="1"/>
          </p:cNvSpPr>
          <p:nvPr>
            <p:ph type="ctrTitle"/>
          </p:nvPr>
        </p:nvSpPr>
        <p:spPr>
          <a:xfrm>
            <a:off x="551384" y="1061243"/>
            <a:ext cx="11161240" cy="1727448"/>
          </a:xfrm>
        </p:spPr>
        <p:txBody>
          <a:bodyPr rtlCol="0"/>
          <a:lstStyle/>
          <a:p>
            <a:pPr algn="ctr" rtl="0"/>
            <a:r>
              <a:rPr lang="fr-FR" dirty="0">
                <a:solidFill>
                  <a:srgbClr val="FF0000"/>
                </a:solidFill>
              </a:rPr>
              <a:t>C</a:t>
            </a:r>
            <a:r>
              <a:rPr lang="fr-FR" dirty="0"/>
              <a:t>lub </a:t>
            </a:r>
            <a:r>
              <a:rPr lang="fr-FR" dirty="0">
                <a:solidFill>
                  <a:srgbClr val="FF0000"/>
                </a:solidFill>
              </a:rPr>
              <a:t>I</a:t>
            </a:r>
            <a:r>
              <a:rPr lang="fr-FR" dirty="0"/>
              <a:t>nformatique </a:t>
            </a:r>
            <a:r>
              <a:rPr lang="fr-FR" dirty="0" err="1">
                <a:solidFill>
                  <a:srgbClr val="FF0000"/>
                </a:solidFill>
              </a:rPr>
              <a:t>G</a:t>
            </a:r>
            <a:r>
              <a:rPr lang="fr-FR" dirty="0" err="1"/>
              <a:t>ennois</a:t>
            </a:r>
            <a:endParaRPr lang="fr-FR" dirty="0"/>
          </a:p>
        </p:txBody>
      </p:sp>
      <p:sp>
        <p:nvSpPr>
          <p:cNvPr id="4" name="Sous-titre 3"/>
          <p:cNvSpPr>
            <a:spLocks noGrp="1"/>
          </p:cNvSpPr>
          <p:nvPr>
            <p:ph type="subTitle" idx="1"/>
          </p:nvPr>
        </p:nvSpPr>
        <p:spPr>
          <a:xfrm>
            <a:off x="1847528" y="4077072"/>
            <a:ext cx="8229600" cy="1219200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3600" dirty="0"/>
              <a:t>Création d’une affiche</a:t>
            </a:r>
          </a:p>
          <a:p>
            <a:pPr algn="ctr" rtl="0"/>
            <a:r>
              <a:rPr lang="fr-FR" sz="3600" dirty="0"/>
              <a:t>Partie 2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645025"/>
            <a:ext cx="2956816" cy="29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1E561-2803-933A-524B-9D3E3CCD7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5EECD44C-5BAE-52E5-0049-490685F8A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A59A2C3-0DD1-E6AD-6BE9-2613261D4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L’image s’ajoute à votre document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72894E3B-6D2B-7C3B-A148-59F68E40E00B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017A569-80A9-90B1-368A-9D0A5306B4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598" y="1520130"/>
            <a:ext cx="7491109" cy="29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52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93017-49F6-802B-40BF-BBB4EDF1A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087F8811-F9FB-AC81-B47B-15B95D791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20D4B25-DA2B-E9C8-5DF5-C8894EB94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Vous pouvez l’agrandir, la diminuer, en utilisant les petits points autour de l’image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5DE0B95-1EFE-3D80-506C-FADD6575D0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2103" y="1750585"/>
            <a:ext cx="3071126" cy="263674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8523B3D-E5FC-FB66-A484-3451506BF143}"/>
              </a:ext>
            </a:extLst>
          </p:cNvPr>
          <p:cNvSpPr/>
          <p:nvPr/>
        </p:nvSpPr>
        <p:spPr>
          <a:xfrm>
            <a:off x="5257076" y="1868809"/>
            <a:ext cx="762000" cy="186535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445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13D7B-DC6D-7B81-693F-C3EA4198C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E63B4D5B-3184-C713-E18E-223625902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362F1500-D386-37EE-0A5D-E1AF9F85D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Pour déplacer l’image sur la page, cliquer dessus pour la sélectionner.</a:t>
            </a: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Faites un clic gauche dessus et rester appuyer</a:t>
            </a: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Bouger votre souris pour déplacer l’image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Si vous souhaitez mettre une image derrière un texte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marL="0" indent="0">
              <a:buNone/>
            </a:pPr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pPr marL="0" indent="0">
              <a:buNone/>
            </a:pPr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Cliquer sur le menu image (après avoir sélectionné l’image)</a:t>
            </a: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8E6A44D5-E641-C392-A91E-F84DE2BC592F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38B78A6-03A5-201C-AC67-A6870418A0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717" y="5522966"/>
            <a:ext cx="7945258" cy="126912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4430F31-43D6-05F9-37D9-F286A97B00CA}"/>
              </a:ext>
            </a:extLst>
          </p:cNvPr>
          <p:cNvSpPr/>
          <p:nvPr/>
        </p:nvSpPr>
        <p:spPr>
          <a:xfrm>
            <a:off x="8248261" y="5457058"/>
            <a:ext cx="625151" cy="3482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E384ACA-9F90-9B63-84ED-1632A491BD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0145" y="3084434"/>
            <a:ext cx="2386201" cy="157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8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32FE3-95AB-B04E-FF45-26FE30CFE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47BE0EED-BE2B-AFB1-BE0F-827BAF616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114F9C7-8121-4830-ADC6-9C1BE8138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Ensuite cliquer sur « Reculer » et « Mettre à l’arrière plan»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Voilà ce que cela donne</a:t>
            </a: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4B08C6CE-7250-B9E0-0FB3-CC0162BC22F3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F7BF476-A141-8924-2F92-D6A30B099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1631" y="1737213"/>
            <a:ext cx="3665538" cy="16917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3144890-C3DE-BE2F-02BC-19B9F1714FC3}"/>
              </a:ext>
            </a:extLst>
          </p:cNvPr>
          <p:cNvSpPr/>
          <p:nvPr/>
        </p:nvSpPr>
        <p:spPr>
          <a:xfrm>
            <a:off x="3247053" y="2332653"/>
            <a:ext cx="886408" cy="2612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EAF1EC0-BFF5-AAE9-FB46-9F1C19C7A505}"/>
              </a:ext>
            </a:extLst>
          </p:cNvPr>
          <p:cNvSpPr/>
          <p:nvPr/>
        </p:nvSpPr>
        <p:spPr>
          <a:xfrm>
            <a:off x="3436775" y="2924266"/>
            <a:ext cx="1732384" cy="35412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8894E5F4-54EE-FA38-3016-FF7E1C080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2141" y="4277929"/>
            <a:ext cx="2349182" cy="1747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89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7BBFE-6189-F6DE-74BF-05757F997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09E07D6F-D89B-B00C-A1C1-040FB8A4A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B71AE5D5-34D2-067C-8217-177F64026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Vous pouvez également faire une rotation de l’image</a:t>
            </a: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Cliquer et rester appuyer sur le clic et faire bouger la souris 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EAE90CB3-5D46-7099-39EF-5A034CE80784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0B29130-798B-3105-0E08-5863806A6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0607" y="1956028"/>
            <a:ext cx="2225233" cy="92972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C928064-3F3C-E093-3990-D845EAA9BE88}"/>
              </a:ext>
            </a:extLst>
          </p:cNvPr>
          <p:cNvSpPr/>
          <p:nvPr/>
        </p:nvSpPr>
        <p:spPr>
          <a:xfrm>
            <a:off x="3993502" y="2127380"/>
            <a:ext cx="447869" cy="2607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6F2403B-42DB-464A-1C46-2BF977F58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7046" y="4129471"/>
            <a:ext cx="2324301" cy="186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17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A3FB1-976D-3216-4F50-2B4A608C9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556CC089-58F8-E013-E15A-EA28A2FE1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CCC8ABE-6669-A1D9-DCD0-CFA63756D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Exercice :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Reproduire l’affiche suivante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A58326E6-1F2B-014C-04ED-A29C5AB06323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20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4A4CA-A9E0-1BA7-8CEF-FC9401C7E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B8C85181-E4C6-C723-4D30-668DF4196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249AB03-3F7A-2AC3-548F-6CFFF6D84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94C10321-3A73-9F04-724A-ED1D7C2354E8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8D96B09-1FB1-8DBF-C9CB-8E1A3C04C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5974" y="45427"/>
            <a:ext cx="4740051" cy="6767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80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559497" y="188640"/>
            <a:ext cx="9144001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Sommaire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567609" y="2492897"/>
            <a:ext cx="6840760" cy="1388367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Ajout d’images</a:t>
            </a: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Exercice</a:t>
            </a: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262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 3">
            <a:extLst>
              <a:ext uri="{FF2B5EF4-FFF2-40B4-BE49-F238E27FC236}">
                <a16:creationId xmlns:a16="http://schemas.microsoft.com/office/drawing/2014/main" id="{80058193-48AB-5646-F4E6-25362935FA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54" y="365759"/>
            <a:ext cx="11643360" cy="6287589"/>
          </a:xfrm>
        </p:spPr>
        <p:txBody>
          <a:bodyPr rtlCol="0">
            <a:normAutofit/>
          </a:bodyPr>
          <a:lstStyle/>
          <a:p>
            <a:pPr algn="l" rtl="0"/>
            <a:endParaRPr lang="fr-FR" dirty="0"/>
          </a:p>
          <a:p>
            <a:pPr algn="l" rtl="0"/>
            <a:r>
              <a:rPr lang="fr-FR" dirty="0"/>
              <a:t>- Pour accéder à PowerPoint :</a:t>
            </a:r>
          </a:p>
          <a:p>
            <a:pPr algn="l" rtl="0"/>
            <a:endParaRPr lang="fr-FR" dirty="0"/>
          </a:p>
          <a:p>
            <a:pPr algn="l" rtl="0"/>
            <a:r>
              <a:rPr lang="fr-FR" dirty="0"/>
              <a:t>	- Allez sur cette adresse : </a:t>
            </a:r>
            <a:r>
              <a:rPr lang="fr-FR" dirty="0">
                <a:hlinkClick r:id="rId2"/>
              </a:rPr>
              <a:t>https://www.office.com/</a:t>
            </a:r>
            <a:endParaRPr lang="fr-FR" dirty="0"/>
          </a:p>
          <a:p>
            <a:pPr algn="l" rtl="0"/>
            <a:endParaRPr lang="fr-FR" dirty="0"/>
          </a:p>
          <a:p>
            <a:pPr algn="l" rtl="0"/>
            <a:r>
              <a:rPr lang="fr-FR" dirty="0"/>
              <a:t>	- Cliquer ensuite sur « Se connecter »                       en haut à droite</a:t>
            </a:r>
          </a:p>
          <a:p>
            <a:pPr algn="l" rtl="0"/>
            <a:endParaRPr lang="fr-FR" dirty="0"/>
          </a:p>
          <a:p>
            <a:pPr algn="l" rtl="0"/>
            <a:r>
              <a:rPr lang="fr-FR" dirty="0"/>
              <a:t>	- Rentrer l’adresse mail que l’on vous a donné et cliquer sur « suivant »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67F2A18-8816-8B67-E044-B7BFDCE8DB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5630" y="2310014"/>
            <a:ext cx="1400370" cy="44773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BDCFE71-AC28-F16A-2CCC-B6A71BB3E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8520" y="3766870"/>
            <a:ext cx="3991532" cy="2886478"/>
          </a:xfrm>
          <a:prstGeom prst="rect">
            <a:avLst/>
          </a:prstGeom>
        </p:spPr>
      </p:pic>
      <p:sp>
        <p:nvSpPr>
          <p:cNvPr id="3" name="Titre 12">
            <a:extLst>
              <a:ext uri="{FF2B5EF4-FFF2-40B4-BE49-F238E27FC236}">
                <a16:creationId xmlns:a16="http://schemas.microsoft.com/office/drawing/2014/main" id="{A854FF2B-3387-CC97-E3AF-1A69E4300511}"/>
              </a:ext>
            </a:extLst>
          </p:cNvPr>
          <p:cNvSpPr txBox="1">
            <a:spLocks/>
          </p:cNvSpPr>
          <p:nvPr/>
        </p:nvSpPr>
        <p:spPr>
          <a:xfrm>
            <a:off x="15622" y="37579"/>
            <a:ext cx="12176378" cy="5966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2800" b="1" dirty="0"/>
              <a:t>PowerPoint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631108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 3">
            <a:extLst>
              <a:ext uri="{FF2B5EF4-FFF2-40B4-BE49-F238E27FC236}">
                <a16:creationId xmlns:a16="http://schemas.microsoft.com/office/drawing/2014/main" id="{80058193-48AB-5646-F4E6-25362935FA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54" y="335901"/>
            <a:ext cx="11643360" cy="6317447"/>
          </a:xfrm>
        </p:spPr>
        <p:txBody>
          <a:bodyPr rtlCol="0">
            <a:normAutofit/>
          </a:bodyPr>
          <a:lstStyle/>
          <a:p>
            <a:pPr algn="l" rtl="0"/>
            <a:r>
              <a:rPr lang="fr-FR" dirty="0"/>
              <a:t>	</a:t>
            </a:r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r>
              <a:rPr lang="fr-FR" dirty="0"/>
              <a:t>- Enter le mot de passe que l’on vous a donné et cliquer sur « Se connecter »</a:t>
            </a:r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endParaRPr lang="fr-FR" dirty="0"/>
          </a:p>
          <a:p>
            <a:pPr algn="l" rtl="0"/>
            <a:r>
              <a:rPr lang="fr-FR" dirty="0"/>
              <a:t>	</a:t>
            </a:r>
          </a:p>
          <a:p>
            <a:pPr algn="l" rtl="0"/>
            <a:endParaRPr lang="fr-FR" dirty="0"/>
          </a:p>
          <a:p>
            <a:pPr algn="l" rtl="0"/>
            <a:r>
              <a:rPr lang="fr-FR" dirty="0"/>
              <a:t>- Vous arriverez sur votre espace de travail Office 365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B8C8F8C-908C-FC61-9F57-378FD06CE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8829" y="1934450"/>
            <a:ext cx="3953427" cy="2638793"/>
          </a:xfrm>
          <a:prstGeom prst="rect">
            <a:avLst/>
          </a:prstGeom>
        </p:spPr>
      </p:pic>
      <p:sp>
        <p:nvSpPr>
          <p:cNvPr id="2" name="Titre 12">
            <a:extLst>
              <a:ext uri="{FF2B5EF4-FFF2-40B4-BE49-F238E27FC236}">
                <a16:creationId xmlns:a16="http://schemas.microsoft.com/office/drawing/2014/main" id="{36E8B027-94B7-8328-4AD7-AFCFCEE56DF4}"/>
              </a:ext>
            </a:extLst>
          </p:cNvPr>
          <p:cNvSpPr txBox="1">
            <a:spLocks/>
          </p:cNvSpPr>
          <p:nvPr/>
        </p:nvSpPr>
        <p:spPr>
          <a:xfrm>
            <a:off x="15622" y="37579"/>
            <a:ext cx="12176378" cy="5966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2800" b="1" dirty="0"/>
              <a:t>PowerPoint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2319226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2800" b="1" dirty="0"/>
              <a:t>PowerPoint</a:t>
            </a:r>
            <a:endParaRPr lang="fr-FR" sz="4800" b="1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Pour utiliser </a:t>
            </a:r>
            <a:r>
              <a:rPr lang="fr-FR" dirty="0"/>
              <a:t>PowerPoint</a:t>
            </a:r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, cliquer sur l’</a:t>
            </a:r>
            <a:r>
              <a:rPr lang="fr-FR" dirty="0">
                <a:solidFill>
                  <a:srgbClr val="1F1F1F"/>
                </a:solidFill>
                <a:latin typeface="Google Sans Text"/>
              </a:rPr>
              <a:t>i</a:t>
            </a:r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cone « Applications » sur le menu de gauche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Cliquer ensuite sur « Powerpoint »</a:t>
            </a: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8063AC9E-6EEF-6050-2CDA-3E2354023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881" y="1605304"/>
            <a:ext cx="2568163" cy="241574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E33F9D9-09B9-3916-B8AB-ED38516A90E3}"/>
              </a:ext>
            </a:extLst>
          </p:cNvPr>
          <p:cNvSpPr/>
          <p:nvPr/>
        </p:nvSpPr>
        <p:spPr>
          <a:xfrm>
            <a:off x="3985456" y="2819365"/>
            <a:ext cx="1519605" cy="4991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04ABF05-8859-2C19-E0E7-3EACD6EC5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225" y="5045004"/>
            <a:ext cx="8010315" cy="176508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8D9CCB9-23CF-4BEA-D788-17E4B28A6D2C}"/>
              </a:ext>
            </a:extLst>
          </p:cNvPr>
          <p:cNvSpPr/>
          <p:nvPr/>
        </p:nvSpPr>
        <p:spPr>
          <a:xfrm>
            <a:off x="6277921" y="5805264"/>
            <a:ext cx="1289205" cy="4823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88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2800" b="1" dirty="0"/>
              <a:t>PowerPoint</a:t>
            </a:r>
            <a:endParaRPr lang="fr-FR" sz="4800" b="1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Cliquer ensuite sur « Présentation vide »</a:t>
            </a: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457AB3-19C0-0B75-3CAA-94B82C6A7E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201" y="3604817"/>
            <a:ext cx="4275190" cy="70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83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La semaine dernière, nous avons vu comment ajouter un texte et le mettre en forme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Nous allons voir pour ajouter une image.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Cliquer sur l’onglet « Insertion » 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B30D3AB-2FB9-8D5E-3AF5-EF449B2DD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76" y="3389676"/>
            <a:ext cx="11100351" cy="123337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B39A629-7E4B-D71D-0800-86A00A5D2CCE}"/>
              </a:ext>
            </a:extLst>
          </p:cNvPr>
          <p:cNvSpPr/>
          <p:nvPr/>
        </p:nvSpPr>
        <p:spPr>
          <a:xfrm>
            <a:off x="2075337" y="3994701"/>
            <a:ext cx="762000" cy="4533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24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AC8A2-FB61-0CBC-E3E1-C12FF6FA9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B92A57EE-C18C-99A1-12E4-795FDDC95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DC9DFB3-E9F0-B29D-8920-F7982F004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Cliquer ensuite sur « Images » et « Cet appareil »</a:t>
            </a: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7CB9FDA8-3A7D-4BB2-7697-D14FB513970C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ED9268F-FEE2-9D80-D4B5-AC064EE3A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1392" y="2288860"/>
            <a:ext cx="4435224" cy="320067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F880D72-8043-704F-5A33-7EF59F1CB838}"/>
              </a:ext>
            </a:extLst>
          </p:cNvPr>
          <p:cNvSpPr/>
          <p:nvPr/>
        </p:nvSpPr>
        <p:spPr>
          <a:xfrm>
            <a:off x="4715900" y="2717644"/>
            <a:ext cx="762000" cy="7113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B441BD-858F-6950-60EB-BEE3EBF0B3DE}"/>
              </a:ext>
            </a:extLst>
          </p:cNvPr>
          <p:cNvSpPr/>
          <p:nvPr/>
        </p:nvSpPr>
        <p:spPr>
          <a:xfrm>
            <a:off x="4772713" y="3734165"/>
            <a:ext cx="1945327" cy="3831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411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3AE2D-CF26-1458-EC02-B57EB71E1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D53D70E6-3EA2-99F1-5850-1BC497EA9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5" y="9964"/>
            <a:ext cx="12176378" cy="987896"/>
          </a:xfrm>
        </p:spPr>
        <p:txBody>
          <a:bodyPr rtlCol="0">
            <a:normAutofit/>
          </a:bodyPr>
          <a:lstStyle/>
          <a:p>
            <a:pPr algn="ctr"/>
            <a:r>
              <a:rPr lang="fr-FR" sz="4800" dirty="0"/>
              <a:t>PowerPoint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C4D35707-4AED-5873-2B81-9C6F3A839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" y="1052736"/>
            <a:ext cx="12188825" cy="5805264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1F1F1F"/>
                </a:solidFill>
                <a:effectLst/>
                <a:latin typeface="Google Sans Text"/>
              </a:rPr>
              <a:t>Cliquer ensuite sur « Images » et « Cet appareil »</a:t>
            </a:r>
          </a:p>
          <a:p>
            <a:r>
              <a:rPr lang="fr-FR" dirty="0">
                <a:solidFill>
                  <a:srgbClr val="1F1F1F"/>
                </a:solidFill>
                <a:latin typeface="Google Sans Text"/>
              </a:rPr>
              <a:t>Sélectionner une image et cliquer sur « Ouvrir »</a:t>
            </a: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endParaRPr lang="fr-FR" dirty="0">
              <a:solidFill>
                <a:srgbClr val="1F1F1F"/>
              </a:solidFill>
              <a:latin typeface="Google Sans Text"/>
            </a:endParaRPr>
          </a:p>
          <a:p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  <a:p>
            <a:pPr marL="0" indent="0">
              <a:buNone/>
            </a:pPr>
            <a:endParaRPr lang="fr-FR" b="0" i="0" dirty="0">
              <a:solidFill>
                <a:srgbClr val="1F1F1F"/>
              </a:solidFill>
              <a:effectLst/>
              <a:latin typeface="Google Sans Text"/>
            </a:endParaRPr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5C7C6014-B29A-2113-4B57-9A9B89C7E5E0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6920E01-3373-7126-BA3B-94DEA8C00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054" y="2487590"/>
            <a:ext cx="7704488" cy="218713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262F8E5-0D74-424F-558C-A317B47813BA}"/>
              </a:ext>
            </a:extLst>
          </p:cNvPr>
          <p:cNvSpPr/>
          <p:nvPr/>
        </p:nvSpPr>
        <p:spPr>
          <a:xfrm>
            <a:off x="5874451" y="3225476"/>
            <a:ext cx="1030201" cy="13465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947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12564</TotalTime>
  <Words>305</Words>
  <Application>Microsoft Office PowerPoint</Application>
  <PresentationFormat>Grand écran</PresentationFormat>
  <Paragraphs>98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Google Sans Text</vt:lpstr>
      <vt:lpstr>Thème Office</vt:lpstr>
      <vt:lpstr>Club Informatique Gennois</vt:lpstr>
      <vt:lpstr>Sommaire</vt:lpstr>
      <vt:lpstr>Présentation PowerPoint</vt:lpstr>
      <vt:lpstr>Présentation 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  <vt:lpstr>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Club Informatique Gennois</dc:title>
  <dc:creator>ludovic pollier</dc:creator>
  <cp:lastModifiedBy>ludovic pollier</cp:lastModifiedBy>
  <cp:revision>12</cp:revision>
  <cp:lastPrinted>2024-10-16T08:25:54Z</cp:lastPrinted>
  <dcterms:created xsi:type="dcterms:W3CDTF">2024-01-18T15:49:12Z</dcterms:created>
  <dcterms:modified xsi:type="dcterms:W3CDTF">2025-10-15T14:51:36Z</dcterms:modified>
</cp:coreProperties>
</file>