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27"/>
  </p:notesMasterIdLst>
  <p:handoutMasterIdLst>
    <p:handoutMasterId r:id="rId28"/>
  </p:handoutMasterIdLst>
  <p:sldIdLst>
    <p:sldId id="265" r:id="rId5"/>
    <p:sldId id="310" r:id="rId6"/>
    <p:sldId id="336" r:id="rId7"/>
    <p:sldId id="337" r:id="rId8"/>
    <p:sldId id="338" r:id="rId9"/>
    <p:sldId id="339" r:id="rId10"/>
    <p:sldId id="344" r:id="rId11"/>
    <p:sldId id="345" r:id="rId12"/>
    <p:sldId id="346" r:id="rId13"/>
    <p:sldId id="347" r:id="rId14"/>
    <p:sldId id="348" r:id="rId15"/>
    <p:sldId id="349" r:id="rId16"/>
    <p:sldId id="350" r:id="rId17"/>
    <p:sldId id="351" r:id="rId18"/>
    <p:sldId id="352" r:id="rId19"/>
    <p:sldId id="353" r:id="rId20"/>
    <p:sldId id="354" r:id="rId21"/>
    <p:sldId id="355" r:id="rId22"/>
    <p:sldId id="356" r:id="rId23"/>
    <p:sldId id="357" r:id="rId24"/>
    <p:sldId id="358" r:id="rId25"/>
    <p:sldId id="359" r:id="rId26"/>
  </p:sldIdLst>
  <p:sldSz cx="12188825" cy="6858000"/>
  <p:notesSz cx="6858000" cy="9926638"/>
  <p:custDataLst>
    <p:tags r:id="rId29"/>
  </p:custDataLst>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89234" autoAdjust="0"/>
  </p:normalViewPr>
  <p:slideViewPr>
    <p:cSldViewPr showGuides="1">
      <p:cViewPr varScale="1">
        <p:scale>
          <a:sx n="73" d="100"/>
          <a:sy n="73" d="100"/>
        </p:scale>
        <p:origin x="917" y="53"/>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100" d="100"/>
          <a:sy n="100" d="100"/>
        </p:scale>
        <p:origin x="280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71800" cy="498056"/>
          </a:xfrm>
          <a:prstGeom prst="rect">
            <a:avLst/>
          </a:prstGeom>
        </p:spPr>
        <p:txBody>
          <a:bodyPr vert="horz" lIns="95888" tIns="47943" rIns="95888" bIns="47943" rtlCol="0"/>
          <a:lstStyle>
            <a:lvl1pPr algn="l" rtl="0">
              <a:defRPr sz="1300"/>
            </a:lvl1pPr>
          </a:lstStyle>
          <a:p>
            <a:pPr rtl="0"/>
            <a:endParaRPr lang="fr-FR" dirty="0"/>
          </a:p>
        </p:txBody>
      </p:sp>
      <p:sp>
        <p:nvSpPr>
          <p:cNvPr id="3" name="Espace réservé de la date 2"/>
          <p:cNvSpPr>
            <a:spLocks noGrp="1"/>
          </p:cNvSpPr>
          <p:nvPr>
            <p:ph type="dt" sz="quarter" idx="1"/>
          </p:nvPr>
        </p:nvSpPr>
        <p:spPr>
          <a:xfrm>
            <a:off x="3884615" y="0"/>
            <a:ext cx="2971800" cy="498056"/>
          </a:xfrm>
          <a:prstGeom prst="rect">
            <a:avLst/>
          </a:prstGeom>
        </p:spPr>
        <p:txBody>
          <a:bodyPr vert="horz" lIns="95888" tIns="47943" rIns="95888" bIns="47943" rtlCol="0"/>
          <a:lstStyle>
            <a:lvl1pPr algn="l" rtl="0">
              <a:defRPr sz="1300"/>
            </a:lvl1pPr>
          </a:lstStyle>
          <a:p>
            <a:pPr algn="r" rtl="0"/>
            <a:fld id="{4FD0811F-65A0-45DC-A418-D7D88257DA14}" type="datetime1">
              <a:rPr lang="fr-FR" smtClean="0"/>
              <a:pPr algn="r" rtl="0"/>
              <a:t>11/12/2025</a:t>
            </a:fld>
            <a:endParaRPr lang="fr-FR" dirty="0"/>
          </a:p>
        </p:txBody>
      </p:sp>
      <p:sp>
        <p:nvSpPr>
          <p:cNvPr id="4" name="Espace réservé du pied de page 3"/>
          <p:cNvSpPr>
            <a:spLocks noGrp="1"/>
          </p:cNvSpPr>
          <p:nvPr>
            <p:ph type="ftr" sz="quarter" idx="2"/>
          </p:nvPr>
        </p:nvSpPr>
        <p:spPr>
          <a:xfrm>
            <a:off x="2" y="9428584"/>
            <a:ext cx="2971800" cy="498054"/>
          </a:xfrm>
          <a:prstGeom prst="rect">
            <a:avLst/>
          </a:prstGeom>
        </p:spPr>
        <p:txBody>
          <a:bodyPr vert="horz" lIns="95888" tIns="47943" rIns="95888" bIns="47943" rtlCol="0" anchor="b"/>
          <a:lstStyle>
            <a:lvl1pPr algn="l" rtl="0">
              <a:defRPr sz="1300"/>
            </a:lvl1pPr>
          </a:lstStyle>
          <a:p>
            <a:pPr rtl="0"/>
            <a:endParaRPr lang="fr-FR" dirty="0"/>
          </a:p>
        </p:txBody>
      </p:sp>
      <p:sp>
        <p:nvSpPr>
          <p:cNvPr id="5" name="Espace réservé du numéro de diapositive 4"/>
          <p:cNvSpPr>
            <a:spLocks noGrp="1"/>
          </p:cNvSpPr>
          <p:nvPr>
            <p:ph type="sldNum" sz="quarter" idx="3"/>
          </p:nvPr>
        </p:nvSpPr>
        <p:spPr>
          <a:xfrm>
            <a:off x="3884615" y="9428584"/>
            <a:ext cx="2971800" cy="498054"/>
          </a:xfrm>
          <a:prstGeom prst="rect">
            <a:avLst/>
          </a:prstGeom>
        </p:spPr>
        <p:txBody>
          <a:bodyPr vert="horz" lIns="95888" tIns="47943" rIns="95888" bIns="47943" rtlCol="0" anchor="b"/>
          <a:lstStyle>
            <a:lvl1pPr algn="l" rtl="0">
              <a:defRPr sz="1300"/>
            </a:lvl1pPr>
          </a:lstStyle>
          <a:p>
            <a:pPr algn="r" rtl="0"/>
            <a:fld id="{D9F912AB-2776-42F2-A957-313FC7EFEDB9}" type="slidenum">
              <a:rPr lang="fr-FR" smtClean="0"/>
              <a:pPr algn="r" rtl="0"/>
              <a:t>‹N°›</a:t>
            </a:fld>
            <a:endParaRPr lang="fr-F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71800" cy="496332"/>
          </a:xfrm>
          <a:prstGeom prst="rect">
            <a:avLst/>
          </a:prstGeom>
        </p:spPr>
        <p:txBody>
          <a:bodyPr vert="horz" lIns="95888" tIns="47943" rIns="95888" bIns="47943" rtlCol="0"/>
          <a:lstStyle>
            <a:lvl1pPr algn="l" rtl="0">
              <a:defRPr sz="1300"/>
            </a:lvl1pPr>
          </a:lstStyle>
          <a:p>
            <a:pPr rtl="0"/>
            <a:endParaRPr lang="fr-FR" noProof="0" dirty="0"/>
          </a:p>
        </p:txBody>
      </p:sp>
      <p:sp>
        <p:nvSpPr>
          <p:cNvPr id="3" name="Espace réservé de la date 2"/>
          <p:cNvSpPr>
            <a:spLocks noGrp="1"/>
          </p:cNvSpPr>
          <p:nvPr>
            <p:ph type="dt" idx="1"/>
          </p:nvPr>
        </p:nvSpPr>
        <p:spPr>
          <a:xfrm>
            <a:off x="3884615" y="0"/>
            <a:ext cx="2971800" cy="496332"/>
          </a:xfrm>
          <a:prstGeom prst="rect">
            <a:avLst/>
          </a:prstGeom>
        </p:spPr>
        <p:txBody>
          <a:bodyPr vert="horz" lIns="95888" tIns="47943" rIns="95888" bIns="47943" rtlCol="0"/>
          <a:lstStyle>
            <a:lvl1pPr algn="r" rtl="0">
              <a:defRPr sz="1300"/>
            </a:lvl1pPr>
          </a:lstStyle>
          <a:p>
            <a:fld id="{869BCCB5-3197-42F0-A23E-FBF35BB6BD6D}" type="datetime1">
              <a:rPr lang="fr-FR" smtClean="0"/>
              <a:pPr/>
              <a:t>11/12/2025</a:t>
            </a:fld>
            <a:endParaRPr lang="fr-FR" dirty="0"/>
          </a:p>
        </p:txBody>
      </p:sp>
      <p:sp>
        <p:nvSpPr>
          <p:cNvPr id="4" name="Espace réservé de l’image des diapositives 3"/>
          <p:cNvSpPr>
            <a:spLocks noGrp="1" noRot="1" noChangeAspect="1"/>
          </p:cNvSpPr>
          <p:nvPr>
            <p:ph type="sldImg" idx="2"/>
          </p:nvPr>
        </p:nvSpPr>
        <p:spPr>
          <a:xfrm>
            <a:off x="120650" y="744538"/>
            <a:ext cx="6616700" cy="3722687"/>
          </a:xfrm>
          <a:prstGeom prst="rect">
            <a:avLst/>
          </a:prstGeom>
          <a:noFill/>
          <a:ln w="12700">
            <a:solidFill>
              <a:prstClr val="black"/>
            </a:solidFill>
          </a:ln>
        </p:spPr>
        <p:txBody>
          <a:bodyPr vert="horz" lIns="95888" tIns="47943" rIns="95888" bIns="47943" rtlCol="0" anchor="ctr"/>
          <a:lstStyle/>
          <a:p>
            <a:pPr rtl="0"/>
            <a:endParaRPr lang="fr-FR" noProof="0" dirty="0"/>
          </a:p>
        </p:txBody>
      </p:sp>
      <p:sp>
        <p:nvSpPr>
          <p:cNvPr id="5" name="Espace réservé des notes 4"/>
          <p:cNvSpPr>
            <a:spLocks noGrp="1"/>
          </p:cNvSpPr>
          <p:nvPr>
            <p:ph type="body" sz="quarter" idx="3"/>
          </p:nvPr>
        </p:nvSpPr>
        <p:spPr>
          <a:xfrm>
            <a:off x="685800" y="4715155"/>
            <a:ext cx="5486400" cy="4466987"/>
          </a:xfrm>
          <a:prstGeom prst="rect">
            <a:avLst/>
          </a:prstGeom>
        </p:spPr>
        <p:txBody>
          <a:bodyPr vert="horz" lIns="95888" tIns="47943" rIns="95888" bIns="47943"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2" y="9428583"/>
            <a:ext cx="2971800" cy="496332"/>
          </a:xfrm>
          <a:prstGeom prst="rect">
            <a:avLst/>
          </a:prstGeom>
        </p:spPr>
        <p:txBody>
          <a:bodyPr vert="horz" lIns="95888" tIns="47943" rIns="95888" bIns="47943" rtlCol="0" anchor="b"/>
          <a:lstStyle>
            <a:lvl1pPr algn="l" rtl="0">
              <a:defRPr sz="1300"/>
            </a:lvl1pPr>
          </a:lstStyle>
          <a:p>
            <a:pPr rtl="0"/>
            <a:endParaRPr lang="fr-FR" noProof="0" dirty="0"/>
          </a:p>
        </p:txBody>
      </p:sp>
      <p:sp>
        <p:nvSpPr>
          <p:cNvPr id="7" name="Espace réservé du numéro de diapositive 6"/>
          <p:cNvSpPr>
            <a:spLocks noGrp="1"/>
          </p:cNvSpPr>
          <p:nvPr>
            <p:ph type="sldNum" sz="quarter" idx="5"/>
          </p:nvPr>
        </p:nvSpPr>
        <p:spPr>
          <a:xfrm>
            <a:off x="3884615" y="9428583"/>
            <a:ext cx="2971800" cy="496332"/>
          </a:xfrm>
          <a:prstGeom prst="rect">
            <a:avLst/>
          </a:prstGeom>
        </p:spPr>
        <p:txBody>
          <a:bodyPr vert="horz" lIns="95888" tIns="47943" rIns="95888" bIns="47943" rtlCol="0" anchor="b"/>
          <a:lstStyle>
            <a:lvl1pPr algn="r" rtl="0">
              <a:defRPr sz="1300"/>
            </a:lvl1pPr>
          </a:lstStyle>
          <a:p>
            <a:fld id="{F93199CD-3E1B-4AE6-990F-76F925F5EA9F}" type="slidenum">
              <a:rPr lang="fr-FR" smtClean="0"/>
              <a:pPr/>
              <a:t>‹N°›</a:t>
            </a:fld>
            <a:endParaRPr lang="fr-F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Découverte de l’écran</a:t>
            </a:r>
            <a:r>
              <a:rPr lang="fr-FR" baseline="0" dirty="0"/>
              <a:t> =&gt; Les différents onglets</a:t>
            </a:r>
          </a:p>
          <a:p>
            <a:r>
              <a:rPr lang="fr-FR" baseline="0" dirty="0"/>
              <a:t>Gestion d’un document =&gt; Nouveau doc, modèle, enregistrer, etc…</a:t>
            </a:r>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2</a:t>
            </a:fld>
            <a:endParaRPr lang="fr-FR" dirty="0"/>
          </a:p>
        </p:txBody>
      </p:sp>
    </p:spTree>
    <p:extLst>
      <p:ext uri="{BB962C8B-B14F-4D97-AF65-F5344CB8AC3E}">
        <p14:creationId xmlns:p14="http://schemas.microsoft.com/office/powerpoint/2010/main" val="2655446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3603" y="1122363"/>
            <a:ext cx="9141619" cy="2387600"/>
          </a:xfrm>
        </p:spPr>
        <p:txBody>
          <a:bodyPr anchor="b"/>
          <a:lstStyle>
            <a:lvl1pPr algn="ctr">
              <a:defRPr sz="5998"/>
            </a:lvl1pPr>
          </a:lstStyle>
          <a:p>
            <a:r>
              <a:rPr lang="fr-FR"/>
              <a:t>Modifiez le style du titre</a:t>
            </a:r>
          </a:p>
        </p:txBody>
      </p:sp>
      <p:sp>
        <p:nvSpPr>
          <p:cNvPr id="3" name="Sous-titr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1E9FAF94-AE16-4336-BD63-E2CFD13B43A1}" type="datetimeFigureOut">
              <a:rPr lang="fr-FR" smtClean="0"/>
              <a:t>11/12/2025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F857DF4-EE94-48D2-B524-186D69576950}" type="slidenum">
              <a:rPr lang="fr-FR" smtClean="0"/>
              <a:t>‹N°›</a:t>
            </a:fld>
            <a:endParaRPr lang="fr-FR"/>
          </a:p>
        </p:txBody>
      </p:sp>
    </p:spTree>
    <p:extLst>
      <p:ext uri="{BB962C8B-B14F-4D97-AF65-F5344CB8AC3E}">
        <p14:creationId xmlns:p14="http://schemas.microsoft.com/office/powerpoint/2010/main" val="69145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169FE22-A35D-4AA5-9ED0-CA5AA0D08EE7}" type="datetime1">
              <a:rPr lang="fr-FR" smtClean="0"/>
              <a:pPr/>
              <a:t>11/12/2025</a:t>
            </a:fld>
            <a:endParaRPr lang="fr-FR" dirty="0"/>
          </a:p>
        </p:txBody>
      </p:sp>
      <p:sp>
        <p:nvSpPr>
          <p:cNvPr id="5" name="Espace réservé du pied de page 4"/>
          <p:cNvSpPr>
            <a:spLocks noGrp="1"/>
          </p:cNvSpPr>
          <p:nvPr>
            <p:ph type="ftr" sz="quarter" idx="11"/>
          </p:nvPr>
        </p:nvSpPr>
        <p:spPr/>
        <p:txBody>
          <a:bodyPr/>
          <a:lstStyle/>
          <a:p>
            <a:pPr rtl="0"/>
            <a:endParaRPr lang="fr-FR" noProof="0" dirty="0"/>
          </a:p>
        </p:txBody>
      </p:sp>
      <p:sp>
        <p:nvSpPr>
          <p:cNvPr id="6" name="Espace réservé du numéro de diapositive 5"/>
          <p:cNvSpPr>
            <a:spLocks noGrp="1"/>
          </p:cNvSpPr>
          <p:nvPr>
            <p:ph type="sldNum" sz="quarter" idx="12"/>
          </p:nvPr>
        </p:nvSpPr>
        <p:spPr/>
        <p:txBody>
          <a:bodyPr/>
          <a:lstStyle/>
          <a:p>
            <a:pPr rtl="0"/>
            <a:fld id="{2A013F82-EE5E-44EE-A61D-E31C6657F26F}" type="slidenum">
              <a:rPr lang="fr-FR" noProof="0" smtClean="0"/>
              <a:pPr rtl="0"/>
              <a:t>‹N°›</a:t>
            </a:fld>
            <a:endParaRPr lang="fr-FR" noProof="0" dirty="0"/>
          </a:p>
        </p:txBody>
      </p:sp>
    </p:spTree>
    <p:extLst>
      <p:ext uri="{BB962C8B-B14F-4D97-AF65-F5344CB8AC3E}">
        <p14:creationId xmlns:p14="http://schemas.microsoft.com/office/powerpoint/2010/main" val="5970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2628" y="365125"/>
            <a:ext cx="2628215"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7982" y="365125"/>
            <a:ext cx="7732286"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B2D50EC-F18A-4356-A82F-ED015F56C2C6}" type="datetime1">
              <a:rPr lang="fr-FR" smtClean="0"/>
              <a:pPr/>
              <a:t>11/12/2025</a:t>
            </a:fld>
            <a:endParaRPr lang="fr-FR" dirty="0"/>
          </a:p>
        </p:txBody>
      </p:sp>
      <p:sp>
        <p:nvSpPr>
          <p:cNvPr id="5" name="Espace réservé du pied de page 4"/>
          <p:cNvSpPr>
            <a:spLocks noGrp="1"/>
          </p:cNvSpPr>
          <p:nvPr>
            <p:ph type="ftr" sz="quarter" idx="11"/>
          </p:nvPr>
        </p:nvSpPr>
        <p:spPr/>
        <p:txBody>
          <a:bodyPr/>
          <a:lstStyle/>
          <a:p>
            <a:pPr rtl="0"/>
            <a:endParaRPr lang="fr-FR" noProof="0" dirty="0"/>
          </a:p>
        </p:txBody>
      </p:sp>
      <p:sp>
        <p:nvSpPr>
          <p:cNvPr id="6" name="Espace réservé du numéro de diapositive 5"/>
          <p:cNvSpPr>
            <a:spLocks noGrp="1"/>
          </p:cNvSpPr>
          <p:nvPr>
            <p:ph type="sldNum" sz="quarter" idx="12"/>
          </p:nvPr>
        </p:nvSpPr>
        <p:spPr/>
        <p:txBody>
          <a:bodyPr/>
          <a:lstStyle/>
          <a:p>
            <a:pPr rtl="0"/>
            <a:fld id="{2A013F82-EE5E-44EE-A61D-E31C6657F26F}" type="slidenum">
              <a:rPr lang="fr-FR" noProof="0" smtClean="0"/>
              <a:pPr rtl="0"/>
              <a:t>‹N°›</a:t>
            </a:fld>
            <a:endParaRPr lang="fr-FR" noProof="0" dirty="0"/>
          </a:p>
        </p:txBody>
      </p:sp>
    </p:spTree>
    <p:extLst>
      <p:ext uri="{BB962C8B-B14F-4D97-AF65-F5344CB8AC3E}">
        <p14:creationId xmlns:p14="http://schemas.microsoft.com/office/powerpoint/2010/main" val="408496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8AB5196-52B1-4918-B153-34A0C9A4A7AD}" type="datetime1">
              <a:rPr lang="fr-FR" smtClean="0"/>
              <a:pPr/>
              <a:t>11/12/2025</a:t>
            </a:fld>
            <a:endParaRPr lang="fr-FR" dirty="0"/>
          </a:p>
        </p:txBody>
      </p:sp>
      <p:sp>
        <p:nvSpPr>
          <p:cNvPr id="5" name="Espace réservé du pied de page 4"/>
          <p:cNvSpPr>
            <a:spLocks noGrp="1"/>
          </p:cNvSpPr>
          <p:nvPr>
            <p:ph type="ftr" sz="quarter" idx="11"/>
          </p:nvPr>
        </p:nvSpPr>
        <p:spPr/>
        <p:txBody>
          <a:bodyPr/>
          <a:lstStyle/>
          <a:p>
            <a:pPr rtl="0"/>
            <a:endParaRPr lang="fr-FR" noProof="0" dirty="0"/>
          </a:p>
        </p:txBody>
      </p:sp>
      <p:sp>
        <p:nvSpPr>
          <p:cNvPr id="6" name="Espace réservé du numéro de diapositive 5"/>
          <p:cNvSpPr>
            <a:spLocks noGrp="1"/>
          </p:cNvSpPr>
          <p:nvPr>
            <p:ph type="sldNum" sz="quarter" idx="12"/>
          </p:nvPr>
        </p:nvSpPr>
        <p:spPr/>
        <p:txBody>
          <a:bodyPr/>
          <a:lstStyle/>
          <a:p>
            <a:pPr rtl="0"/>
            <a:fld id="{2A013F82-EE5E-44EE-A61D-E31C6657F26F}" type="slidenum">
              <a:rPr lang="fr-FR" noProof="0" smtClean="0"/>
              <a:pPr rtl="0"/>
              <a:t>‹N°›</a:t>
            </a:fld>
            <a:endParaRPr lang="fr-FR" noProof="0" dirty="0"/>
          </a:p>
        </p:txBody>
      </p:sp>
    </p:spTree>
    <p:extLst>
      <p:ext uri="{BB962C8B-B14F-4D97-AF65-F5344CB8AC3E}">
        <p14:creationId xmlns:p14="http://schemas.microsoft.com/office/powerpoint/2010/main" val="250474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633" y="1709739"/>
            <a:ext cx="10512862" cy="2852737"/>
          </a:xfrm>
        </p:spPr>
        <p:txBody>
          <a:bodyPr anchor="b"/>
          <a:lstStyle>
            <a:lvl1pPr>
              <a:defRPr sz="5998"/>
            </a:lvl1pPr>
          </a:lstStyle>
          <a:p>
            <a:r>
              <a:rPr lang="fr-FR"/>
              <a:t>Modifiez le style du titre</a:t>
            </a:r>
          </a:p>
        </p:txBody>
      </p:sp>
      <p:sp>
        <p:nvSpPr>
          <p:cNvPr id="3" name="Espace réservé du texte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B1406553-4B01-4903-B663-70E503E45D52}" type="datetime1">
              <a:rPr lang="fr-FR" smtClean="0"/>
              <a:pPr/>
              <a:t>11/12/2025</a:t>
            </a:fld>
            <a:endParaRPr lang="fr-FR" dirty="0"/>
          </a:p>
        </p:txBody>
      </p:sp>
      <p:sp>
        <p:nvSpPr>
          <p:cNvPr id="5" name="Espace réservé du pied de page 4"/>
          <p:cNvSpPr>
            <a:spLocks noGrp="1"/>
          </p:cNvSpPr>
          <p:nvPr>
            <p:ph type="ftr" sz="quarter" idx="11"/>
          </p:nvPr>
        </p:nvSpPr>
        <p:spPr/>
        <p:txBody>
          <a:bodyPr/>
          <a:lstStyle/>
          <a:p>
            <a:pPr rtl="0"/>
            <a:endParaRPr lang="fr-FR" noProof="0" dirty="0"/>
          </a:p>
        </p:txBody>
      </p:sp>
      <p:sp>
        <p:nvSpPr>
          <p:cNvPr id="6" name="Espace réservé du numéro de diapositive 5"/>
          <p:cNvSpPr>
            <a:spLocks noGrp="1"/>
          </p:cNvSpPr>
          <p:nvPr>
            <p:ph type="sldNum" sz="quarter" idx="12"/>
          </p:nvPr>
        </p:nvSpPr>
        <p:spPr/>
        <p:txBody>
          <a:bodyPr/>
          <a:lstStyle/>
          <a:p>
            <a:fld id="{2A013F82-EE5E-44EE-A61D-E31C6657F26F}" type="slidenum">
              <a:rPr lang="fr-FR" smtClean="0"/>
              <a:pPr/>
              <a:t>‹N°›</a:t>
            </a:fld>
            <a:endParaRPr lang="fr-FR" dirty="0"/>
          </a:p>
        </p:txBody>
      </p:sp>
    </p:spTree>
    <p:extLst>
      <p:ext uri="{BB962C8B-B14F-4D97-AF65-F5344CB8AC3E}">
        <p14:creationId xmlns:p14="http://schemas.microsoft.com/office/powerpoint/2010/main" val="3821510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7982" y="1825625"/>
            <a:ext cx="5180251"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0592" y="1825625"/>
            <a:ext cx="5180251"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817870C-A0A5-4D92-B86D-C2791EFA3A23}" type="datetime1">
              <a:rPr lang="fr-FR" smtClean="0"/>
              <a:pPr/>
              <a:t>11/12/2025</a:t>
            </a:fld>
            <a:endParaRPr lang="fr-FR" dirty="0"/>
          </a:p>
        </p:txBody>
      </p:sp>
      <p:sp>
        <p:nvSpPr>
          <p:cNvPr id="6" name="Espace réservé du pied de page 5"/>
          <p:cNvSpPr>
            <a:spLocks noGrp="1"/>
          </p:cNvSpPr>
          <p:nvPr>
            <p:ph type="ftr" sz="quarter" idx="11"/>
          </p:nvPr>
        </p:nvSpPr>
        <p:spPr/>
        <p:txBody>
          <a:bodyPr/>
          <a:lstStyle/>
          <a:p>
            <a:pPr rtl="0"/>
            <a:endParaRPr lang="fr-FR" noProof="0" dirty="0"/>
          </a:p>
        </p:txBody>
      </p:sp>
      <p:sp>
        <p:nvSpPr>
          <p:cNvPr id="7" name="Espace réservé du numéro de diapositive 6"/>
          <p:cNvSpPr>
            <a:spLocks noGrp="1"/>
          </p:cNvSpPr>
          <p:nvPr>
            <p:ph type="sldNum" sz="quarter" idx="12"/>
          </p:nvPr>
        </p:nvSpPr>
        <p:spPr/>
        <p:txBody>
          <a:bodyPr/>
          <a:lstStyle/>
          <a:p>
            <a:fld id="{2A013F82-EE5E-44EE-A61D-E31C6657F26F}" type="slidenum">
              <a:rPr lang="fr-FR" noProof="0" smtClean="0"/>
              <a:pPr/>
              <a:t>‹N°›</a:t>
            </a:fld>
            <a:endParaRPr lang="fr-FR" noProof="0" dirty="0"/>
          </a:p>
        </p:txBody>
      </p:sp>
    </p:spTree>
    <p:extLst>
      <p:ext uri="{BB962C8B-B14F-4D97-AF65-F5344CB8AC3E}">
        <p14:creationId xmlns:p14="http://schemas.microsoft.com/office/powerpoint/2010/main" val="191925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569" y="365126"/>
            <a:ext cx="10512862" cy="1325563"/>
          </a:xfrm>
        </p:spPr>
        <p:txBody>
          <a:bodyPr/>
          <a:lstStyle/>
          <a:p>
            <a:r>
              <a:rPr lang="fr-FR"/>
              <a:t>Modifiez le style du titre</a:t>
            </a:r>
          </a:p>
        </p:txBody>
      </p:sp>
      <p:sp>
        <p:nvSpPr>
          <p:cNvPr id="3" name="Espace réservé du texte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570" y="2505075"/>
            <a:ext cx="5156444"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0593" y="2505075"/>
            <a:ext cx="518183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12A7B89-83CE-4355-8D19-9AD5D8179E27}" type="datetime1">
              <a:rPr lang="fr-FR" smtClean="0"/>
              <a:pPr/>
              <a:t>11/12/2025</a:t>
            </a:fld>
            <a:endParaRPr lang="fr-FR" dirty="0"/>
          </a:p>
        </p:txBody>
      </p:sp>
      <p:sp>
        <p:nvSpPr>
          <p:cNvPr id="8" name="Espace réservé du pied de page 7"/>
          <p:cNvSpPr>
            <a:spLocks noGrp="1"/>
          </p:cNvSpPr>
          <p:nvPr>
            <p:ph type="ftr" sz="quarter" idx="11"/>
          </p:nvPr>
        </p:nvSpPr>
        <p:spPr/>
        <p:txBody>
          <a:bodyPr/>
          <a:lstStyle/>
          <a:p>
            <a:pPr rtl="0"/>
            <a:endParaRPr lang="fr-FR" noProof="0" dirty="0"/>
          </a:p>
        </p:txBody>
      </p:sp>
      <p:sp>
        <p:nvSpPr>
          <p:cNvPr id="9" name="Espace réservé du numéro de diapositive 8"/>
          <p:cNvSpPr>
            <a:spLocks noGrp="1"/>
          </p:cNvSpPr>
          <p:nvPr>
            <p:ph type="sldNum" sz="quarter" idx="12"/>
          </p:nvPr>
        </p:nvSpPr>
        <p:spPr/>
        <p:txBody>
          <a:bodyPr/>
          <a:lstStyle/>
          <a:p>
            <a:fld id="{2A013F82-EE5E-44EE-A61D-E31C6657F26F}" type="slidenum">
              <a:rPr lang="fr-FR" noProof="0" smtClean="0"/>
              <a:pPr/>
              <a:t>‹N°›</a:t>
            </a:fld>
            <a:endParaRPr lang="fr-FR" noProof="0" dirty="0"/>
          </a:p>
        </p:txBody>
      </p:sp>
    </p:spTree>
    <p:extLst>
      <p:ext uri="{BB962C8B-B14F-4D97-AF65-F5344CB8AC3E}">
        <p14:creationId xmlns:p14="http://schemas.microsoft.com/office/powerpoint/2010/main" val="429311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1406553-4B01-4903-B663-70E503E45D52}" type="datetime1">
              <a:rPr lang="fr-FR" smtClean="0"/>
              <a:pPr/>
              <a:t>11/12/2025</a:t>
            </a:fld>
            <a:endParaRPr lang="fr-FR" dirty="0"/>
          </a:p>
        </p:txBody>
      </p:sp>
      <p:sp>
        <p:nvSpPr>
          <p:cNvPr id="4" name="Espace réservé du pied de page 3"/>
          <p:cNvSpPr>
            <a:spLocks noGrp="1"/>
          </p:cNvSpPr>
          <p:nvPr>
            <p:ph type="ftr" sz="quarter" idx="11"/>
          </p:nvPr>
        </p:nvSpPr>
        <p:spPr/>
        <p:txBody>
          <a:bodyPr/>
          <a:lstStyle/>
          <a:p>
            <a:pPr rtl="0"/>
            <a:endParaRPr lang="fr-FR" noProof="0" dirty="0"/>
          </a:p>
        </p:txBody>
      </p:sp>
      <p:sp>
        <p:nvSpPr>
          <p:cNvPr id="5" name="Espace réservé du numéro de diapositive 4"/>
          <p:cNvSpPr>
            <a:spLocks noGrp="1"/>
          </p:cNvSpPr>
          <p:nvPr>
            <p:ph type="sldNum" sz="quarter" idx="12"/>
          </p:nvPr>
        </p:nvSpPr>
        <p:spPr/>
        <p:txBody>
          <a:bodyPr/>
          <a:lstStyle/>
          <a:p>
            <a:fld id="{2A013F82-EE5E-44EE-A61D-E31C6657F26F}" type="slidenum">
              <a:rPr lang="fr-FR" smtClean="0"/>
              <a:pPr/>
              <a:t>‹N°›</a:t>
            </a:fld>
            <a:endParaRPr lang="fr-FR" dirty="0"/>
          </a:p>
        </p:txBody>
      </p:sp>
    </p:spTree>
    <p:extLst>
      <p:ext uri="{BB962C8B-B14F-4D97-AF65-F5344CB8AC3E}">
        <p14:creationId xmlns:p14="http://schemas.microsoft.com/office/powerpoint/2010/main" val="3327031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F3045D-8AE6-4E47-932F-47FA387FEA34}" type="datetime1">
              <a:rPr lang="fr-FR" smtClean="0"/>
              <a:pPr/>
              <a:t>11/12/2025</a:t>
            </a:fld>
            <a:endParaRPr lang="fr-FR" dirty="0"/>
          </a:p>
        </p:txBody>
      </p:sp>
      <p:sp>
        <p:nvSpPr>
          <p:cNvPr id="3" name="Espace réservé du pied de page 2"/>
          <p:cNvSpPr>
            <a:spLocks noGrp="1"/>
          </p:cNvSpPr>
          <p:nvPr>
            <p:ph type="ftr" sz="quarter" idx="11"/>
          </p:nvPr>
        </p:nvSpPr>
        <p:spPr/>
        <p:txBody>
          <a:bodyPr/>
          <a:lstStyle/>
          <a:p>
            <a:pPr rtl="0"/>
            <a:endParaRPr lang="fr-FR" noProof="0" dirty="0"/>
          </a:p>
        </p:txBody>
      </p:sp>
      <p:sp>
        <p:nvSpPr>
          <p:cNvPr id="4" name="Espace réservé du numéro de diapositive 3"/>
          <p:cNvSpPr>
            <a:spLocks noGrp="1"/>
          </p:cNvSpPr>
          <p:nvPr>
            <p:ph type="sldNum" sz="quarter" idx="12"/>
          </p:nvPr>
        </p:nvSpPr>
        <p:spPr/>
        <p:txBody>
          <a:bodyPr/>
          <a:lstStyle/>
          <a:p>
            <a:pPr rtl="0"/>
            <a:fld id="{2A013F82-EE5E-44EE-A61D-E31C6657F26F}" type="slidenum">
              <a:rPr lang="fr-FR" noProof="0" smtClean="0"/>
              <a:pPr rtl="0"/>
              <a:t>‹N°›</a:t>
            </a:fld>
            <a:endParaRPr lang="fr-FR" noProof="0" dirty="0"/>
          </a:p>
        </p:txBody>
      </p:sp>
    </p:spTree>
    <p:extLst>
      <p:ext uri="{BB962C8B-B14F-4D97-AF65-F5344CB8AC3E}">
        <p14:creationId xmlns:p14="http://schemas.microsoft.com/office/powerpoint/2010/main" val="224985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570" y="457200"/>
            <a:ext cx="3931213" cy="1600200"/>
          </a:xfrm>
        </p:spPr>
        <p:txBody>
          <a:bodyPr anchor="b"/>
          <a:lstStyle>
            <a:lvl1pPr>
              <a:defRPr sz="3199"/>
            </a:lvl1pPr>
          </a:lstStyle>
          <a:p>
            <a:r>
              <a:rPr lang="fr-FR"/>
              <a:t>Modifiez le style du titre</a:t>
            </a:r>
          </a:p>
        </p:txBody>
      </p:sp>
      <p:sp>
        <p:nvSpPr>
          <p:cNvPr id="3" name="Espace réservé du contenu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2282C9DA-93FE-4DDE-8920-2C8AB1F5E18A}" type="datetime1">
              <a:rPr lang="fr-FR" smtClean="0"/>
              <a:pPr/>
              <a:t>11/12/2025</a:t>
            </a:fld>
            <a:endParaRPr lang="fr-FR" dirty="0"/>
          </a:p>
        </p:txBody>
      </p:sp>
      <p:sp>
        <p:nvSpPr>
          <p:cNvPr id="6" name="Espace réservé du pied de page 5"/>
          <p:cNvSpPr>
            <a:spLocks noGrp="1"/>
          </p:cNvSpPr>
          <p:nvPr>
            <p:ph type="ftr" sz="quarter" idx="11"/>
          </p:nvPr>
        </p:nvSpPr>
        <p:spPr/>
        <p:txBody>
          <a:bodyPr/>
          <a:lstStyle/>
          <a:p>
            <a:pPr rtl="0"/>
            <a:endParaRPr lang="fr-FR" noProof="0" dirty="0"/>
          </a:p>
        </p:txBody>
      </p:sp>
      <p:sp>
        <p:nvSpPr>
          <p:cNvPr id="7" name="Espace réservé du numéro de diapositive 6"/>
          <p:cNvSpPr>
            <a:spLocks noGrp="1"/>
          </p:cNvSpPr>
          <p:nvPr>
            <p:ph type="sldNum" sz="quarter" idx="12"/>
          </p:nvPr>
        </p:nvSpPr>
        <p:spPr/>
        <p:txBody>
          <a:bodyPr/>
          <a:lstStyle/>
          <a:p>
            <a:pPr rtl="0"/>
            <a:fld id="{2A013F82-EE5E-44EE-A61D-E31C6657F26F}" type="slidenum">
              <a:rPr lang="fr-FR" noProof="0" smtClean="0"/>
              <a:pPr rtl="0"/>
              <a:t>‹N°›</a:t>
            </a:fld>
            <a:endParaRPr lang="fr-FR" noProof="0" dirty="0"/>
          </a:p>
        </p:txBody>
      </p:sp>
    </p:spTree>
    <p:extLst>
      <p:ext uri="{BB962C8B-B14F-4D97-AF65-F5344CB8AC3E}">
        <p14:creationId xmlns:p14="http://schemas.microsoft.com/office/powerpoint/2010/main" val="188059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570" y="457200"/>
            <a:ext cx="3931213" cy="1600200"/>
          </a:xfrm>
        </p:spPr>
        <p:txBody>
          <a:bodyPr anchor="b"/>
          <a:lstStyle>
            <a:lvl1pPr>
              <a:defRPr sz="3199"/>
            </a:lvl1pPr>
          </a:lstStyle>
          <a:p>
            <a:r>
              <a:rPr lang="fr-FR"/>
              <a:t>Modifiez le style du titre</a:t>
            </a:r>
          </a:p>
        </p:txBody>
      </p:sp>
      <p:sp>
        <p:nvSpPr>
          <p:cNvPr id="3" name="Espace réservé pour une image  2"/>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fr-FR"/>
          </a:p>
        </p:txBody>
      </p:sp>
      <p:sp>
        <p:nvSpPr>
          <p:cNvPr id="4" name="Espace réservé du texte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EB002A6A-F78C-474F-BA6B-17AE42EC613D}" type="datetime1">
              <a:rPr lang="fr-FR" smtClean="0"/>
              <a:pPr/>
              <a:t>11/12/2025</a:t>
            </a:fld>
            <a:endParaRPr lang="fr-FR" dirty="0"/>
          </a:p>
        </p:txBody>
      </p:sp>
      <p:sp>
        <p:nvSpPr>
          <p:cNvPr id="6" name="Espace réservé du pied de page 5"/>
          <p:cNvSpPr>
            <a:spLocks noGrp="1"/>
          </p:cNvSpPr>
          <p:nvPr>
            <p:ph type="ftr" sz="quarter" idx="11"/>
          </p:nvPr>
        </p:nvSpPr>
        <p:spPr/>
        <p:txBody>
          <a:bodyPr/>
          <a:lstStyle/>
          <a:p>
            <a:pPr rtl="0"/>
            <a:endParaRPr lang="fr-FR" noProof="0" dirty="0"/>
          </a:p>
        </p:txBody>
      </p:sp>
      <p:sp>
        <p:nvSpPr>
          <p:cNvPr id="7" name="Espace réservé du numéro de diapositive 6"/>
          <p:cNvSpPr>
            <a:spLocks noGrp="1"/>
          </p:cNvSpPr>
          <p:nvPr>
            <p:ph type="sldNum" sz="quarter" idx="12"/>
          </p:nvPr>
        </p:nvSpPr>
        <p:spPr/>
        <p:txBody>
          <a:bodyPr/>
          <a:lstStyle/>
          <a:p>
            <a:pPr rtl="0"/>
            <a:fld id="{2A013F82-EE5E-44EE-A61D-E31C6657F26F}" type="slidenum">
              <a:rPr lang="fr-FR" noProof="0" smtClean="0"/>
              <a:pPr rtl="0"/>
              <a:t>‹N°›</a:t>
            </a:fld>
            <a:endParaRPr lang="fr-FR" noProof="0" dirty="0"/>
          </a:p>
        </p:txBody>
      </p:sp>
    </p:spTree>
    <p:extLst>
      <p:ext uri="{BB962C8B-B14F-4D97-AF65-F5344CB8AC3E}">
        <p14:creationId xmlns:p14="http://schemas.microsoft.com/office/powerpoint/2010/main" val="1211641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406553-4B01-4903-B663-70E503E45D52}" type="datetime1">
              <a:rPr lang="fr-FR" smtClean="0"/>
              <a:pPr/>
              <a:t>11/12/2025</a:t>
            </a:fld>
            <a:endParaRPr lang="fr-FR" dirty="0"/>
          </a:p>
        </p:txBody>
      </p:sp>
      <p:sp>
        <p:nvSpPr>
          <p:cNvPr id="5" name="Espace réservé du pied de page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fr-FR" noProof="0" dirty="0"/>
          </a:p>
        </p:txBody>
      </p:sp>
      <p:sp>
        <p:nvSpPr>
          <p:cNvPr id="6" name="Espace réservé du numéro de diapositive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13F82-EE5E-44EE-A61D-E31C6657F26F}" type="slidenum">
              <a:rPr lang="fr-FR" smtClean="0"/>
              <a:pPr/>
              <a:t>‹N°›</a:t>
            </a:fld>
            <a:endParaRPr lang="fr-FR" dirty="0"/>
          </a:p>
        </p:txBody>
      </p:sp>
    </p:spTree>
    <p:extLst>
      <p:ext uri="{BB962C8B-B14F-4D97-AF65-F5344CB8AC3E}">
        <p14:creationId xmlns:p14="http://schemas.microsoft.com/office/powerpoint/2010/main" val="3845124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fr-FR"/>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549796" y="1061243"/>
            <a:ext cx="11161240" cy="1727448"/>
          </a:xfrm>
        </p:spPr>
        <p:txBody>
          <a:bodyPr rtlCol="0"/>
          <a:lstStyle/>
          <a:p>
            <a:pPr algn="ctr" rtl="0"/>
            <a:r>
              <a:rPr lang="fr-FR" dirty="0">
                <a:solidFill>
                  <a:srgbClr val="FF0000"/>
                </a:solidFill>
              </a:rPr>
              <a:t>C</a:t>
            </a:r>
            <a:r>
              <a:rPr lang="fr-FR" dirty="0"/>
              <a:t>lub </a:t>
            </a:r>
            <a:r>
              <a:rPr lang="fr-FR" dirty="0">
                <a:solidFill>
                  <a:srgbClr val="FF0000"/>
                </a:solidFill>
              </a:rPr>
              <a:t>I</a:t>
            </a:r>
            <a:r>
              <a:rPr lang="fr-FR" dirty="0"/>
              <a:t>nformatique </a:t>
            </a:r>
            <a:r>
              <a:rPr lang="fr-FR" dirty="0" err="1">
                <a:solidFill>
                  <a:srgbClr val="FF0000"/>
                </a:solidFill>
              </a:rPr>
              <a:t>G</a:t>
            </a:r>
            <a:r>
              <a:rPr lang="fr-FR" dirty="0" err="1"/>
              <a:t>ennois</a:t>
            </a:r>
            <a:endParaRPr lang="fr-FR" dirty="0"/>
          </a:p>
        </p:txBody>
      </p:sp>
      <p:sp>
        <p:nvSpPr>
          <p:cNvPr id="4" name="Sous-titre 3"/>
          <p:cNvSpPr>
            <a:spLocks noGrp="1"/>
          </p:cNvSpPr>
          <p:nvPr>
            <p:ph type="subTitle" idx="1"/>
          </p:nvPr>
        </p:nvSpPr>
        <p:spPr>
          <a:xfrm>
            <a:off x="1845940" y="4077072"/>
            <a:ext cx="8229600" cy="1219200"/>
          </a:xfrm>
        </p:spPr>
        <p:txBody>
          <a:bodyPr rtlCol="0">
            <a:normAutofit/>
          </a:bodyPr>
          <a:lstStyle/>
          <a:p>
            <a:pPr algn="ctr" rtl="0"/>
            <a:r>
              <a:rPr lang="fr-FR" sz="3600" dirty="0"/>
              <a:t>Atelier – Partage de photos</a:t>
            </a: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6780" y="3645024"/>
            <a:ext cx="2956816" cy="2920237"/>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0" y="14270"/>
            <a:ext cx="12188825" cy="1296144"/>
          </a:xfrm>
        </p:spPr>
        <p:txBody>
          <a:bodyPr rtlCol="0">
            <a:normAutofit/>
          </a:bodyPr>
          <a:lstStyle/>
          <a:p>
            <a:pPr algn="ctr"/>
            <a:r>
              <a:rPr lang="fr-FR" sz="4800" b="1" dirty="0"/>
              <a:t>Partage de photos sur PC</a:t>
            </a:r>
            <a:endParaRPr lang="fr-FR" sz="4800" dirty="0"/>
          </a:p>
        </p:txBody>
      </p:sp>
      <p:sp>
        <p:nvSpPr>
          <p:cNvPr id="2" name="Espace réservé du contenu 1"/>
          <p:cNvSpPr>
            <a:spLocks noGrp="1"/>
          </p:cNvSpPr>
          <p:nvPr>
            <p:ph idx="1"/>
          </p:nvPr>
        </p:nvSpPr>
        <p:spPr>
          <a:xfrm>
            <a:off x="0" y="1124744"/>
            <a:ext cx="12188825" cy="5718986"/>
          </a:xfrm>
        </p:spPr>
        <p:txBody>
          <a:bodyPr>
            <a:normAutofit/>
          </a:bodyPr>
          <a:lstStyle/>
          <a:p>
            <a:pPr marL="574675" lvl="1" indent="-342900">
              <a:buFontTx/>
              <a:buChar char="-"/>
            </a:pPr>
            <a:r>
              <a:rPr lang="fr-FR" dirty="0">
                <a:latin typeface="Arial" panose="020B0604020202020204" pitchFamily="34" charset="0"/>
                <a:cs typeface="Arial" panose="020B0604020202020204" pitchFamily="34" charset="0"/>
              </a:rPr>
              <a:t>Vous pouvez mettre une adresse mail d’une personne que vous avez dans vos contacts</a:t>
            </a: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r>
              <a:rPr lang="fr-FR" dirty="0">
                <a:latin typeface="Arial" panose="020B0604020202020204" pitchFamily="34" charset="0"/>
                <a:cs typeface="Arial" panose="020B0604020202020204" pitchFamily="34" charset="0"/>
              </a:rPr>
              <a:t>Mais je vous conseille plutôt d’envoyer un lien (surtout si la personne n’a pas de compte Google)</a:t>
            </a: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r>
              <a:rPr lang="fr-FR" dirty="0">
                <a:latin typeface="Arial" panose="020B0604020202020204" pitchFamily="34" charset="0"/>
                <a:cs typeface="Arial" panose="020B0604020202020204" pitchFamily="34" charset="0"/>
              </a:rPr>
              <a:t>Pour envoyer un lien d’accès au photos sélectionné, cliquez sur « Créer un lien »</a:t>
            </a: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r>
              <a:rPr lang="fr-FR" dirty="0">
                <a:latin typeface="Arial" panose="020B0604020202020204" pitchFamily="34" charset="0"/>
                <a:cs typeface="Arial" panose="020B0604020202020204" pitchFamily="34" charset="0"/>
              </a:rPr>
              <a:t>Une nouvelle fenêtre s’ouvre </a:t>
            </a:r>
          </a:p>
        </p:txBody>
      </p:sp>
      <p:pic>
        <p:nvPicPr>
          <p:cNvPr id="4" name="Image 3">
            <a:extLst>
              <a:ext uri="{FF2B5EF4-FFF2-40B4-BE49-F238E27FC236}">
                <a16:creationId xmlns:a16="http://schemas.microsoft.com/office/drawing/2014/main" id="{B9E4E63D-AFE2-0DD2-4B58-B1632ED9D946}"/>
              </a:ext>
            </a:extLst>
          </p:cNvPr>
          <p:cNvPicPr>
            <a:picLocks noChangeAspect="1"/>
          </p:cNvPicPr>
          <p:nvPr/>
        </p:nvPicPr>
        <p:blipFill>
          <a:blip r:embed="rId2"/>
          <a:stretch>
            <a:fillRect/>
          </a:stretch>
        </p:blipFill>
        <p:spPr>
          <a:xfrm>
            <a:off x="5158308" y="3789040"/>
            <a:ext cx="1600423" cy="981212"/>
          </a:xfrm>
          <a:prstGeom prst="rect">
            <a:avLst/>
          </a:prstGeom>
        </p:spPr>
      </p:pic>
      <p:pic>
        <p:nvPicPr>
          <p:cNvPr id="7" name="Image 6">
            <a:extLst>
              <a:ext uri="{FF2B5EF4-FFF2-40B4-BE49-F238E27FC236}">
                <a16:creationId xmlns:a16="http://schemas.microsoft.com/office/drawing/2014/main" id="{73854ACC-56A4-2F6B-BDEE-20BDB5BB5207}"/>
              </a:ext>
            </a:extLst>
          </p:cNvPr>
          <p:cNvPicPr>
            <a:picLocks noChangeAspect="1"/>
          </p:cNvPicPr>
          <p:nvPr/>
        </p:nvPicPr>
        <p:blipFill>
          <a:blip r:embed="rId3"/>
          <a:stretch>
            <a:fillRect/>
          </a:stretch>
        </p:blipFill>
        <p:spPr>
          <a:xfrm>
            <a:off x="3574132" y="5286791"/>
            <a:ext cx="2736304" cy="1589425"/>
          </a:xfrm>
          <a:prstGeom prst="rect">
            <a:avLst/>
          </a:prstGeom>
        </p:spPr>
      </p:pic>
    </p:spTree>
    <p:extLst>
      <p:ext uri="{BB962C8B-B14F-4D97-AF65-F5344CB8AC3E}">
        <p14:creationId xmlns:p14="http://schemas.microsoft.com/office/powerpoint/2010/main" val="140615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0" y="14270"/>
            <a:ext cx="12188825" cy="1296144"/>
          </a:xfrm>
        </p:spPr>
        <p:txBody>
          <a:bodyPr rtlCol="0">
            <a:normAutofit/>
          </a:bodyPr>
          <a:lstStyle/>
          <a:p>
            <a:pPr algn="ctr"/>
            <a:r>
              <a:rPr lang="fr-FR" sz="4800" b="1" dirty="0"/>
              <a:t>Partage de photos sur PC</a:t>
            </a:r>
            <a:endParaRPr lang="fr-FR" sz="4800" dirty="0"/>
          </a:p>
        </p:txBody>
      </p:sp>
      <p:sp>
        <p:nvSpPr>
          <p:cNvPr id="2" name="Espace réservé du contenu 1"/>
          <p:cNvSpPr>
            <a:spLocks noGrp="1"/>
          </p:cNvSpPr>
          <p:nvPr>
            <p:ph idx="1"/>
          </p:nvPr>
        </p:nvSpPr>
        <p:spPr>
          <a:xfrm>
            <a:off x="0" y="1268760"/>
            <a:ext cx="12188825" cy="5574970"/>
          </a:xfrm>
        </p:spPr>
        <p:txBody>
          <a:bodyPr>
            <a:normAutofit/>
          </a:bodyPr>
          <a:lstStyle/>
          <a:p>
            <a:pPr marL="574675" lvl="1" indent="-342900">
              <a:buFontTx/>
              <a:buChar char="-"/>
            </a:pPr>
            <a:r>
              <a:rPr lang="fr-FR" dirty="0">
                <a:latin typeface="Arial" panose="020B0604020202020204" pitchFamily="34" charset="0"/>
                <a:cs typeface="Arial" panose="020B0604020202020204" pitchFamily="34" charset="0"/>
              </a:rPr>
              <a:t>Cliquez sur « Créer un lien » et ensuite « Copier »</a:t>
            </a:r>
          </a:p>
          <a:p>
            <a:pPr marL="574675" lvl="1" indent="-342900">
              <a:buFontTx/>
              <a:buChar char="-"/>
            </a:pPr>
            <a:endParaRPr lang="fr-FR" dirty="0">
              <a:latin typeface="Arial" panose="020B0604020202020204" pitchFamily="34" charset="0"/>
              <a:cs typeface="Arial" panose="020B0604020202020204" pitchFamily="34" charset="0"/>
            </a:endParaRPr>
          </a:p>
          <a:p>
            <a:pPr marL="231775" lvl="1" indent="0">
              <a:buNone/>
            </a:pPr>
            <a:endParaRPr lang="fr-FR" dirty="0">
              <a:latin typeface="Arial" panose="020B0604020202020204" pitchFamily="34" charset="0"/>
              <a:cs typeface="Arial" panose="020B0604020202020204" pitchFamily="34" charset="0"/>
            </a:endParaRPr>
          </a:p>
          <a:p>
            <a:pPr marL="231775" lvl="1" indent="0">
              <a:buNone/>
            </a:pPr>
            <a:endParaRPr lang="fr-FR" dirty="0">
              <a:latin typeface="Arial" panose="020B0604020202020204" pitchFamily="34" charset="0"/>
              <a:cs typeface="Arial" panose="020B0604020202020204" pitchFamily="34" charset="0"/>
            </a:endParaRPr>
          </a:p>
          <a:p>
            <a:pPr marL="231775" lvl="1" indent="0">
              <a:buNone/>
            </a:pPr>
            <a:endParaRPr lang="fr-FR" dirty="0">
              <a:latin typeface="Arial" panose="020B0604020202020204" pitchFamily="34" charset="0"/>
              <a:cs typeface="Arial" panose="020B0604020202020204" pitchFamily="34" charset="0"/>
            </a:endParaRPr>
          </a:p>
          <a:p>
            <a:pPr marL="231775" lvl="1" indent="0">
              <a:buNone/>
            </a:pPr>
            <a:endParaRPr lang="fr-FR" dirty="0">
              <a:latin typeface="Arial" panose="020B0604020202020204" pitchFamily="34" charset="0"/>
              <a:cs typeface="Arial" panose="020B0604020202020204" pitchFamily="34" charset="0"/>
            </a:endParaRPr>
          </a:p>
          <a:p>
            <a:pPr marL="231775" lvl="1" indent="0">
              <a:buNone/>
            </a:pPr>
            <a:endParaRPr lang="fr-FR" dirty="0">
              <a:latin typeface="Arial" panose="020B0604020202020204" pitchFamily="34" charset="0"/>
              <a:cs typeface="Arial" panose="020B0604020202020204" pitchFamily="34" charset="0"/>
            </a:endParaRPr>
          </a:p>
          <a:p>
            <a:pPr marL="231775" lvl="1" indent="0">
              <a:buNone/>
            </a:pPr>
            <a:endParaRPr lang="fr-FR" dirty="0">
              <a:latin typeface="Arial" panose="020B0604020202020204" pitchFamily="34" charset="0"/>
              <a:cs typeface="Arial" panose="020B0604020202020204" pitchFamily="34" charset="0"/>
            </a:endParaRPr>
          </a:p>
          <a:p>
            <a:pPr marL="231775" lvl="1" indent="0">
              <a:buNone/>
            </a:pPr>
            <a:endParaRPr lang="fr-FR" dirty="0">
              <a:latin typeface="Arial" panose="020B0604020202020204" pitchFamily="34" charset="0"/>
              <a:cs typeface="Arial" panose="020B0604020202020204" pitchFamily="34" charset="0"/>
            </a:endParaRPr>
          </a:p>
          <a:p>
            <a:pPr marL="231775" lvl="1" indent="0">
              <a:buNone/>
            </a:pPr>
            <a:r>
              <a:rPr lang="fr-FR" dirty="0">
                <a:latin typeface="Arial" panose="020B0604020202020204" pitchFamily="34" charset="0"/>
                <a:cs typeface="Arial" panose="020B0604020202020204" pitchFamily="34" charset="0"/>
              </a:rPr>
              <a:t>- Cette fenêtre disparait et un petit message s’affiche en bas à gauche </a:t>
            </a:r>
          </a:p>
        </p:txBody>
      </p:sp>
      <p:sp>
        <p:nvSpPr>
          <p:cNvPr id="6" name="Espace réservé du contenu 1"/>
          <p:cNvSpPr txBox="1">
            <a:spLocks/>
          </p:cNvSpPr>
          <p:nvPr/>
        </p:nvSpPr>
        <p:spPr>
          <a:xfrm>
            <a:off x="1197868" y="3789040"/>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pic>
        <p:nvPicPr>
          <p:cNvPr id="4" name="Image 3">
            <a:extLst>
              <a:ext uri="{FF2B5EF4-FFF2-40B4-BE49-F238E27FC236}">
                <a16:creationId xmlns:a16="http://schemas.microsoft.com/office/drawing/2014/main" id="{B1719692-467E-5E97-08F6-6C7E4828ACD3}"/>
              </a:ext>
            </a:extLst>
          </p:cNvPr>
          <p:cNvPicPr>
            <a:picLocks noChangeAspect="1"/>
          </p:cNvPicPr>
          <p:nvPr/>
        </p:nvPicPr>
        <p:blipFill>
          <a:blip r:embed="rId2"/>
          <a:stretch>
            <a:fillRect/>
          </a:stretch>
        </p:blipFill>
        <p:spPr>
          <a:xfrm>
            <a:off x="3430116" y="1863879"/>
            <a:ext cx="4267796" cy="2410161"/>
          </a:xfrm>
          <a:prstGeom prst="rect">
            <a:avLst/>
          </a:prstGeom>
        </p:spPr>
      </p:pic>
      <p:pic>
        <p:nvPicPr>
          <p:cNvPr id="7" name="Image 6">
            <a:extLst>
              <a:ext uri="{FF2B5EF4-FFF2-40B4-BE49-F238E27FC236}">
                <a16:creationId xmlns:a16="http://schemas.microsoft.com/office/drawing/2014/main" id="{E8358555-A2D7-9D67-275E-3BBA70FD1BA0}"/>
              </a:ext>
            </a:extLst>
          </p:cNvPr>
          <p:cNvPicPr>
            <a:picLocks noChangeAspect="1"/>
          </p:cNvPicPr>
          <p:nvPr/>
        </p:nvPicPr>
        <p:blipFill>
          <a:blip r:embed="rId3"/>
          <a:stretch>
            <a:fillRect/>
          </a:stretch>
        </p:blipFill>
        <p:spPr>
          <a:xfrm>
            <a:off x="3711143" y="5528530"/>
            <a:ext cx="3705742" cy="895475"/>
          </a:xfrm>
          <a:prstGeom prst="rect">
            <a:avLst/>
          </a:prstGeom>
        </p:spPr>
      </p:pic>
    </p:spTree>
    <p:extLst>
      <p:ext uri="{BB962C8B-B14F-4D97-AF65-F5344CB8AC3E}">
        <p14:creationId xmlns:p14="http://schemas.microsoft.com/office/powerpoint/2010/main" val="27078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0" y="14270"/>
            <a:ext cx="12188825" cy="1296144"/>
          </a:xfrm>
        </p:spPr>
        <p:txBody>
          <a:bodyPr rtlCol="0">
            <a:normAutofit/>
          </a:bodyPr>
          <a:lstStyle/>
          <a:p>
            <a:pPr algn="ctr"/>
            <a:r>
              <a:rPr lang="fr-FR" sz="4800" b="1" dirty="0"/>
              <a:t>Partage de photos sur PC</a:t>
            </a:r>
            <a:endParaRPr lang="fr-FR" sz="4800" dirty="0"/>
          </a:p>
        </p:txBody>
      </p:sp>
      <p:sp>
        <p:nvSpPr>
          <p:cNvPr id="2" name="Espace réservé du contenu 1"/>
          <p:cNvSpPr>
            <a:spLocks noGrp="1"/>
          </p:cNvSpPr>
          <p:nvPr>
            <p:ph idx="1"/>
          </p:nvPr>
        </p:nvSpPr>
        <p:spPr>
          <a:xfrm>
            <a:off x="0" y="1310414"/>
            <a:ext cx="12188825" cy="5533316"/>
          </a:xfrm>
        </p:spPr>
        <p:txBody>
          <a:bodyPr>
            <a:normAutofit/>
          </a:bodyPr>
          <a:lstStyle/>
          <a:p>
            <a:pPr marL="574675" lvl="1" indent="-342900">
              <a:buFontTx/>
              <a:buChar char="-"/>
            </a:pPr>
            <a:r>
              <a:rPr lang="fr-FR" dirty="0">
                <a:latin typeface="Arial" panose="020B0604020202020204" pitchFamily="34" charset="0"/>
                <a:cs typeface="Arial" panose="020B0604020202020204" pitchFamily="34" charset="0"/>
              </a:rPr>
              <a:t>Il vous reste plus qu’à faire un mail et de copier le lien dedans</a:t>
            </a:r>
          </a:p>
          <a:p>
            <a:pPr marL="574675" lvl="1" indent="-342900">
              <a:buFontTx/>
              <a:buChar char="-"/>
            </a:pPr>
            <a:r>
              <a:rPr lang="fr-FR" dirty="0">
                <a:latin typeface="Arial" panose="020B0604020202020204" pitchFamily="34" charset="0"/>
                <a:cs typeface="Arial" panose="020B0604020202020204" pitchFamily="34" charset="0"/>
              </a:rPr>
              <a:t>Pour copier le lien, il faut faire un clique droit et ensuite cliquez gauche sur « Coller »</a:t>
            </a: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r>
              <a:rPr lang="fr-FR" dirty="0">
                <a:latin typeface="Arial" panose="020B0604020202020204" pitchFamily="34" charset="0"/>
                <a:cs typeface="Arial" panose="020B0604020202020204" pitchFamily="34" charset="0"/>
              </a:rPr>
              <a:t>Le lien s’affiche dans le mail</a:t>
            </a: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r>
              <a:rPr lang="fr-FR" dirty="0">
                <a:latin typeface="Arial" panose="020B0604020202020204" pitchFamily="34" charset="0"/>
                <a:cs typeface="Arial" panose="020B0604020202020204" pitchFamily="34" charset="0"/>
              </a:rPr>
              <a:t>Cliquez ensuite sur Envoyer.</a:t>
            </a: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endParaRPr lang="fr-FR" dirty="0">
              <a:latin typeface="Arial" panose="020B0604020202020204" pitchFamily="34" charset="0"/>
              <a:cs typeface="Arial" panose="020B0604020202020204" pitchFamily="34" charset="0"/>
            </a:endParaRPr>
          </a:p>
        </p:txBody>
      </p:sp>
      <p:sp>
        <p:nvSpPr>
          <p:cNvPr id="6" name="Espace réservé du contenu 1"/>
          <p:cNvSpPr txBox="1">
            <a:spLocks/>
          </p:cNvSpPr>
          <p:nvPr/>
        </p:nvSpPr>
        <p:spPr>
          <a:xfrm>
            <a:off x="1197868" y="3789040"/>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pic>
        <p:nvPicPr>
          <p:cNvPr id="4" name="Image 3">
            <a:extLst>
              <a:ext uri="{FF2B5EF4-FFF2-40B4-BE49-F238E27FC236}">
                <a16:creationId xmlns:a16="http://schemas.microsoft.com/office/drawing/2014/main" id="{0BBE160C-D7D0-D80A-5E79-FE18BBBB339F}"/>
              </a:ext>
            </a:extLst>
          </p:cNvPr>
          <p:cNvPicPr>
            <a:picLocks noChangeAspect="1"/>
          </p:cNvPicPr>
          <p:nvPr/>
        </p:nvPicPr>
        <p:blipFill>
          <a:blip r:embed="rId2"/>
          <a:stretch>
            <a:fillRect/>
          </a:stretch>
        </p:blipFill>
        <p:spPr>
          <a:xfrm>
            <a:off x="4731456" y="2206452"/>
            <a:ext cx="2067213" cy="400106"/>
          </a:xfrm>
          <a:prstGeom prst="rect">
            <a:avLst/>
          </a:prstGeom>
        </p:spPr>
      </p:pic>
      <p:pic>
        <p:nvPicPr>
          <p:cNvPr id="7" name="Image 6">
            <a:extLst>
              <a:ext uri="{FF2B5EF4-FFF2-40B4-BE49-F238E27FC236}">
                <a16:creationId xmlns:a16="http://schemas.microsoft.com/office/drawing/2014/main" id="{0F000844-C292-2773-2CC7-CD769FD8CF32}"/>
              </a:ext>
            </a:extLst>
          </p:cNvPr>
          <p:cNvPicPr>
            <a:picLocks noChangeAspect="1"/>
          </p:cNvPicPr>
          <p:nvPr/>
        </p:nvPicPr>
        <p:blipFill>
          <a:blip r:embed="rId3"/>
          <a:stretch>
            <a:fillRect/>
          </a:stretch>
        </p:blipFill>
        <p:spPr>
          <a:xfrm>
            <a:off x="2492768" y="3413688"/>
            <a:ext cx="4477375" cy="2133898"/>
          </a:xfrm>
          <a:prstGeom prst="rect">
            <a:avLst/>
          </a:prstGeom>
        </p:spPr>
      </p:pic>
    </p:spTree>
    <p:extLst>
      <p:ext uri="{BB962C8B-B14F-4D97-AF65-F5344CB8AC3E}">
        <p14:creationId xmlns:p14="http://schemas.microsoft.com/office/powerpoint/2010/main" val="211137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0" y="14270"/>
            <a:ext cx="12188825" cy="1296144"/>
          </a:xfrm>
        </p:spPr>
        <p:txBody>
          <a:bodyPr rtlCol="0">
            <a:normAutofit/>
          </a:bodyPr>
          <a:lstStyle/>
          <a:p>
            <a:pPr algn="ctr"/>
            <a:r>
              <a:rPr lang="fr-FR" sz="4800" b="1" dirty="0"/>
              <a:t>Partage de photos sur PC</a:t>
            </a:r>
            <a:endParaRPr lang="fr-FR" sz="4800" dirty="0"/>
          </a:p>
        </p:txBody>
      </p:sp>
      <p:sp>
        <p:nvSpPr>
          <p:cNvPr id="2" name="Espace réservé du contenu 1"/>
          <p:cNvSpPr>
            <a:spLocks noGrp="1"/>
          </p:cNvSpPr>
          <p:nvPr>
            <p:ph idx="1"/>
          </p:nvPr>
        </p:nvSpPr>
        <p:spPr>
          <a:xfrm>
            <a:off x="0" y="1124745"/>
            <a:ext cx="12188825" cy="5718986"/>
          </a:xfrm>
        </p:spPr>
        <p:txBody>
          <a:bodyPr>
            <a:normAutofit/>
          </a:bodyPr>
          <a:lstStyle/>
          <a:p>
            <a:pPr marL="574675" lvl="1" indent="-342900">
              <a:buFontTx/>
              <a:buChar char="-"/>
            </a:pPr>
            <a:r>
              <a:rPr lang="fr-FR" dirty="0">
                <a:latin typeface="Arial" panose="020B0604020202020204" pitchFamily="34" charset="0"/>
                <a:cs typeface="Arial" panose="020B0604020202020204" pitchFamily="34" charset="0"/>
              </a:rPr>
              <a:t>La personne qui recevra le mail devrait cliquer sur le lien et une page avec toutes les photos s’affichera</a:t>
            </a:r>
          </a:p>
        </p:txBody>
      </p:sp>
      <p:sp>
        <p:nvSpPr>
          <p:cNvPr id="6" name="Espace réservé du contenu 1"/>
          <p:cNvSpPr txBox="1">
            <a:spLocks/>
          </p:cNvSpPr>
          <p:nvPr/>
        </p:nvSpPr>
        <p:spPr>
          <a:xfrm>
            <a:off x="1197868" y="3789040"/>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pic>
        <p:nvPicPr>
          <p:cNvPr id="7" name="Image 6">
            <a:extLst>
              <a:ext uri="{FF2B5EF4-FFF2-40B4-BE49-F238E27FC236}">
                <a16:creationId xmlns:a16="http://schemas.microsoft.com/office/drawing/2014/main" id="{158DB683-2441-8234-9A13-73BDF2E14843}"/>
              </a:ext>
            </a:extLst>
          </p:cNvPr>
          <p:cNvPicPr>
            <a:picLocks noChangeAspect="1"/>
          </p:cNvPicPr>
          <p:nvPr/>
        </p:nvPicPr>
        <p:blipFill>
          <a:blip r:embed="rId2"/>
          <a:stretch>
            <a:fillRect/>
          </a:stretch>
        </p:blipFill>
        <p:spPr>
          <a:xfrm>
            <a:off x="1197868" y="1963545"/>
            <a:ext cx="5058481" cy="1800476"/>
          </a:xfrm>
          <a:prstGeom prst="rect">
            <a:avLst/>
          </a:prstGeom>
        </p:spPr>
      </p:pic>
    </p:spTree>
    <p:extLst>
      <p:ext uri="{BB962C8B-B14F-4D97-AF65-F5344CB8AC3E}">
        <p14:creationId xmlns:p14="http://schemas.microsoft.com/office/powerpoint/2010/main" val="242895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0" y="14270"/>
            <a:ext cx="12188825" cy="1296144"/>
          </a:xfrm>
        </p:spPr>
        <p:txBody>
          <a:bodyPr rtlCol="0">
            <a:normAutofit/>
          </a:bodyPr>
          <a:lstStyle/>
          <a:p>
            <a:pPr algn="ctr"/>
            <a:r>
              <a:rPr lang="fr-FR" sz="4800" b="1" dirty="0"/>
              <a:t>Partage de photos sur PC</a:t>
            </a:r>
            <a:endParaRPr lang="fr-FR" sz="4800" dirty="0"/>
          </a:p>
        </p:txBody>
      </p:sp>
      <p:sp>
        <p:nvSpPr>
          <p:cNvPr id="6" name="Espace réservé du contenu 1"/>
          <p:cNvSpPr txBox="1">
            <a:spLocks/>
          </p:cNvSpPr>
          <p:nvPr/>
        </p:nvSpPr>
        <p:spPr>
          <a:xfrm>
            <a:off x="1197868" y="3789040"/>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pic>
        <p:nvPicPr>
          <p:cNvPr id="4" name="Image 3">
            <a:extLst>
              <a:ext uri="{FF2B5EF4-FFF2-40B4-BE49-F238E27FC236}">
                <a16:creationId xmlns:a16="http://schemas.microsoft.com/office/drawing/2014/main" id="{2E65258A-5860-D4A8-9D18-7EABE0429077}"/>
              </a:ext>
            </a:extLst>
          </p:cNvPr>
          <p:cNvPicPr>
            <a:picLocks noChangeAspect="1"/>
          </p:cNvPicPr>
          <p:nvPr/>
        </p:nvPicPr>
        <p:blipFill>
          <a:blip r:embed="rId2"/>
          <a:stretch>
            <a:fillRect/>
          </a:stretch>
        </p:blipFill>
        <p:spPr>
          <a:xfrm>
            <a:off x="273344" y="1391265"/>
            <a:ext cx="11642135" cy="4700318"/>
          </a:xfrm>
          <a:prstGeom prst="rect">
            <a:avLst/>
          </a:prstGeom>
        </p:spPr>
      </p:pic>
    </p:spTree>
    <p:extLst>
      <p:ext uri="{BB962C8B-B14F-4D97-AF65-F5344CB8AC3E}">
        <p14:creationId xmlns:p14="http://schemas.microsoft.com/office/powerpoint/2010/main" val="229771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1053D913-D681-6D21-AE85-DFBC370F525D}"/>
              </a:ext>
            </a:extLst>
          </p:cNvPr>
          <p:cNvPicPr>
            <a:picLocks noChangeAspect="1"/>
          </p:cNvPicPr>
          <p:nvPr/>
        </p:nvPicPr>
        <p:blipFill>
          <a:blip r:embed="rId2"/>
          <a:stretch>
            <a:fillRect/>
          </a:stretch>
        </p:blipFill>
        <p:spPr>
          <a:xfrm>
            <a:off x="5469037" y="2208227"/>
            <a:ext cx="1057423" cy="428685"/>
          </a:xfrm>
          <a:prstGeom prst="rect">
            <a:avLst/>
          </a:prstGeom>
        </p:spPr>
      </p:pic>
      <p:pic>
        <p:nvPicPr>
          <p:cNvPr id="12" name="Image 11">
            <a:extLst>
              <a:ext uri="{FF2B5EF4-FFF2-40B4-BE49-F238E27FC236}">
                <a16:creationId xmlns:a16="http://schemas.microsoft.com/office/drawing/2014/main" id="{5C948E68-F2C0-44D4-74C8-9AB6140355BB}"/>
              </a:ext>
            </a:extLst>
          </p:cNvPr>
          <p:cNvPicPr>
            <a:picLocks noChangeAspect="1"/>
          </p:cNvPicPr>
          <p:nvPr/>
        </p:nvPicPr>
        <p:blipFill>
          <a:blip r:embed="rId3"/>
          <a:stretch>
            <a:fillRect/>
          </a:stretch>
        </p:blipFill>
        <p:spPr>
          <a:xfrm>
            <a:off x="8686700" y="3000597"/>
            <a:ext cx="1857634" cy="1076475"/>
          </a:xfrm>
          <a:prstGeom prst="rect">
            <a:avLst/>
          </a:prstGeom>
        </p:spPr>
      </p:pic>
      <p:sp>
        <p:nvSpPr>
          <p:cNvPr id="13" name="Titre 12"/>
          <p:cNvSpPr>
            <a:spLocks noGrp="1"/>
          </p:cNvSpPr>
          <p:nvPr>
            <p:ph type="title"/>
          </p:nvPr>
        </p:nvSpPr>
        <p:spPr>
          <a:xfrm>
            <a:off x="0" y="14270"/>
            <a:ext cx="12188825" cy="1296144"/>
          </a:xfrm>
        </p:spPr>
        <p:txBody>
          <a:bodyPr rtlCol="0">
            <a:normAutofit/>
          </a:bodyPr>
          <a:lstStyle/>
          <a:p>
            <a:pPr algn="ctr"/>
            <a:r>
              <a:rPr lang="fr-FR" sz="4800" b="1" dirty="0"/>
              <a:t>Partage de photos sur PC</a:t>
            </a:r>
            <a:endParaRPr lang="fr-FR" sz="4800" dirty="0"/>
          </a:p>
        </p:txBody>
      </p:sp>
      <p:sp>
        <p:nvSpPr>
          <p:cNvPr id="2" name="Espace réservé du contenu 1"/>
          <p:cNvSpPr>
            <a:spLocks noGrp="1"/>
          </p:cNvSpPr>
          <p:nvPr>
            <p:ph idx="1"/>
          </p:nvPr>
        </p:nvSpPr>
        <p:spPr>
          <a:xfrm>
            <a:off x="0" y="1124745"/>
            <a:ext cx="12188825" cy="5718986"/>
          </a:xfrm>
        </p:spPr>
        <p:txBody>
          <a:bodyPr>
            <a:normAutofit/>
          </a:bodyPr>
          <a:lstStyle/>
          <a:p>
            <a:pPr marL="574675" lvl="1" indent="-342900">
              <a:buFontTx/>
              <a:buChar char="-"/>
            </a:pPr>
            <a:r>
              <a:rPr lang="fr-FR" dirty="0">
                <a:latin typeface="Arial" panose="020B0604020202020204" pitchFamily="34" charset="0"/>
                <a:cs typeface="Arial" panose="020B0604020202020204" pitchFamily="34" charset="0"/>
              </a:rPr>
              <a:t>La personne souhaite télécharger que quelques photos, il suffit de cliquer sur la photo désirée et ensuite sur les trois petits points en haut à droite</a:t>
            </a: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r>
              <a:rPr lang="fr-FR" dirty="0">
                <a:latin typeface="Arial" panose="020B0604020202020204" pitchFamily="34" charset="0"/>
                <a:cs typeface="Arial" panose="020B0604020202020204" pitchFamily="34" charset="0"/>
              </a:rPr>
              <a:t>Un menu s’affiche et il faut cliquer sur « Télécharger »</a:t>
            </a:r>
          </a:p>
          <a:p>
            <a:pPr marL="574675" lvl="1" indent="-342900">
              <a:buFontTx/>
              <a:buChar char="-"/>
            </a:pPr>
            <a:endParaRPr lang="fr-FR" dirty="0">
              <a:latin typeface="Arial" panose="020B0604020202020204" pitchFamily="34" charset="0"/>
              <a:cs typeface="Arial" panose="020B0604020202020204" pitchFamily="34" charset="0"/>
            </a:endParaRPr>
          </a:p>
        </p:txBody>
      </p:sp>
      <p:sp>
        <p:nvSpPr>
          <p:cNvPr id="6" name="Espace réservé du contenu 1"/>
          <p:cNvSpPr txBox="1">
            <a:spLocks/>
          </p:cNvSpPr>
          <p:nvPr/>
        </p:nvSpPr>
        <p:spPr>
          <a:xfrm>
            <a:off x="1197868" y="3789040"/>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5" name="Rectangle 4">
            <a:extLst>
              <a:ext uri="{FF2B5EF4-FFF2-40B4-BE49-F238E27FC236}">
                <a16:creationId xmlns:a16="http://schemas.microsoft.com/office/drawing/2014/main" id="{1F9FCF4A-6651-897C-A0E0-136DAE784C80}"/>
              </a:ext>
            </a:extLst>
          </p:cNvPr>
          <p:cNvSpPr/>
          <p:nvPr/>
        </p:nvSpPr>
        <p:spPr>
          <a:xfrm>
            <a:off x="6166420" y="2204864"/>
            <a:ext cx="360040"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062EE50B-1546-890D-58CD-6D0A03FCB3CA}"/>
              </a:ext>
            </a:extLst>
          </p:cNvPr>
          <p:cNvSpPr/>
          <p:nvPr/>
        </p:nvSpPr>
        <p:spPr>
          <a:xfrm>
            <a:off x="8542684" y="3539328"/>
            <a:ext cx="2520280"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5185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57C3A343-BA89-69A0-39A0-953829C248E4}"/>
              </a:ext>
            </a:extLst>
          </p:cNvPr>
          <p:cNvPicPr>
            <a:picLocks noChangeAspect="1"/>
          </p:cNvPicPr>
          <p:nvPr/>
        </p:nvPicPr>
        <p:blipFill>
          <a:blip r:embed="rId2"/>
          <a:stretch>
            <a:fillRect/>
          </a:stretch>
        </p:blipFill>
        <p:spPr>
          <a:xfrm>
            <a:off x="2661852" y="3747387"/>
            <a:ext cx="2495898" cy="2372056"/>
          </a:xfrm>
          <a:prstGeom prst="rect">
            <a:avLst/>
          </a:prstGeom>
        </p:spPr>
      </p:pic>
      <p:sp>
        <p:nvSpPr>
          <p:cNvPr id="13" name="Titre 12"/>
          <p:cNvSpPr>
            <a:spLocks noGrp="1"/>
          </p:cNvSpPr>
          <p:nvPr>
            <p:ph type="title"/>
          </p:nvPr>
        </p:nvSpPr>
        <p:spPr>
          <a:xfrm>
            <a:off x="0" y="14270"/>
            <a:ext cx="12188825" cy="1296144"/>
          </a:xfrm>
        </p:spPr>
        <p:txBody>
          <a:bodyPr rtlCol="0">
            <a:normAutofit/>
          </a:bodyPr>
          <a:lstStyle/>
          <a:p>
            <a:pPr algn="ctr"/>
            <a:r>
              <a:rPr lang="fr-FR" sz="4800" b="1" dirty="0"/>
              <a:t>Partage de photos sur PC</a:t>
            </a:r>
            <a:endParaRPr lang="fr-FR" sz="4800" dirty="0"/>
          </a:p>
        </p:txBody>
      </p:sp>
      <p:sp>
        <p:nvSpPr>
          <p:cNvPr id="2" name="Espace réservé du contenu 1"/>
          <p:cNvSpPr>
            <a:spLocks noGrp="1"/>
          </p:cNvSpPr>
          <p:nvPr>
            <p:ph idx="1"/>
          </p:nvPr>
        </p:nvSpPr>
        <p:spPr>
          <a:xfrm>
            <a:off x="0" y="1124745"/>
            <a:ext cx="12188825" cy="5718986"/>
          </a:xfrm>
        </p:spPr>
        <p:txBody>
          <a:bodyPr>
            <a:normAutofit/>
          </a:bodyPr>
          <a:lstStyle/>
          <a:p>
            <a:pPr marL="574675" lvl="1" indent="-342900">
              <a:buFontTx/>
              <a:buChar char="-"/>
            </a:pPr>
            <a:r>
              <a:rPr lang="fr-FR" dirty="0">
                <a:latin typeface="Arial" panose="020B0604020202020204" pitchFamily="34" charset="0"/>
                <a:cs typeface="Arial" panose="020B0604020202020204" pitchFamily="34" charset="0"/>
              </a:rPr>
              <a:t>Si la personne souhaite tous télécharger, il suffit de cliquer sur les trois petits points en haut à droite</a:t>
            </a: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r>
              <a:rPr lang="fr-FR" dirty="0">
                <a:latin typeface="Arial" panose="020B0604020202020204" pitchFamily="34" charset="0"/>
                <a:cs typeface="Arial" panose="020B0604020202020204" pitchFamily="34" charset="0"/>
              </a:rPr>
              <a:t>Et ensuite sur « Tout télécharger »</a:t>
            </a:r>
          </a:p>
          <a:p>
            <a:pPr marL="574675" lvl="1" indent="-342900">
              <a:buFontTx/>
              <a:buChar char="-"/>
            </a:pPr>
            <a:endParaRPr lang="fr-FR" dirty="0">
              <a:latin typeface="Arial" panose="020B0604020202020204" pitchFamily="34" charset="0"/>
              <a:cs typeface="Arial" panose="020B0604020202020204" pitchFamily="34" charset="0"/>
            </a:endParaRPr>
          </a:p>
        </p:txBody>
      </p:sp>
      <p:sp>
        <p:nvSpPr>
          <p:cNvPr id="6" name="Espace réservé du contenu 1"/>
          <p:cNvSpPr txBox="1">
            <a:spLocks/>
          </p:cNvSpPr>
          <p:nvPr/>
        </p:nvSpPr>
        <p:spPr>
          <a:xfrm>
            <a:off x="1197868" y="3789040"/>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pic>
        <p:nvPicPr>
          <p:cNvPr id="7" name="Image 6">
            <a:extLst>
              <a:ext uri="{FF2B5EF4-FFF2-40B4-BE49-F238E27FC236}">
                <a16:creationId xmlns:a16="http://schemas.microsoft.com/office/drawing/2014/main" id="{088E064F-8328-80FD-8D74-F9457994DC25}"/>
              </a:ext>
            </a:extLst>
          </p:cNvPr>
          <p:cNvPicPr>
            <a:picLocks noChangeAspect="1"/>
          </p:cNvPicPr>
          <p:nvPr/>
        </p:nvPicPr>
        <p:blipFill>
          <a:blip r:embed="rId3"/>
          <a:stretch>
            <a:fillRect/>
          </a:stretch>
        </p:blipFill>
        <p:spPr>
          <a:xfrm>
            <a:off x="1557908" y="2059418"/>
            <a:ext cx="3543795" cy="685896"/>
          </a:xfrm>
          <a:prstGeom prst="rect">
            <a:avLst/>
          </a:prstGeom>
        </p:spPr>
      </p:pic>
      <p:sp>
        <p:nvSpPr>
          <p:cNvPr id="8" name="Rectangle 7">
            <a:extLst>
              <a:ext uri="{FF2B5EF4-FFF2-40B4-BE49-F238E27FC236}">
                <a16:creationId xmlns:a16="http://schemas.microsoft.com/office/drawing/2014/main" id="{9339B1F1-461B-6D16-30A0-5A672399D09F}"/>
              </a:ext>
            </a:extLst>
          </p:cNvPr>
          <p:cNvSpPr/>
          <p:nvPr/>
        </p:nvSpPr>
        <p:spPr>
          <a:xfrm>
            <a:off x="4222204" y="2132856"/>
            <a:ext cx="504056"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10D1CB7-2B44-6CF1-01B7-2726A3EE76DE}"/>
              </a:ext>
            </a:extLst>
          </p:cNvPr>
          <p:cNvSpPr/>
          <p:nvPr/>
        </p:nvSpPr>
        <p:spPr>
          <a:xfrm>
            <a:off x="2650432" y="4221088"/>
            <a:ext cx="1547325"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7148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0" y="14270"/>
            <a:ext cx="12188825" cy="1296144"/>
          </a:xfrm>
        </p:spPr>
        <p:txBody>
          <a:bodyPr rtlCol="0">
            <a:normAutofit/>
          </a:bodyPr>
          <a:lstStyle/>
          <a:p>
            <a:pPr algn="ctr"/>
            <a:r>
              <a:rPr lang="fr-FR" sz="4800" b="1" dirty="0"/>
              <a:t>Partage de photos sur PC</a:t>
            </a:r>
            <a:endParaRPr lang="fr-FR" sz="4800" dirty="0"/>
          </a:p>
        </p:txBody>
      </p:sp>
      <p:sp>
        <p:nvSpPr>
          <p:cNvPr id="2" name="Espace réservé du contenu 1"/>
          <p:cNvSpPr>
            <a:spLocks noGrp="1"/>
          </p:cNvSpPr>
          <p:nvPr>
            <p:ph idx="1"/>
          </p:nvPr>
        </p:nvSpPr>
        <p:spPr>
          <a:xfrm>
            <a:off x="0" y="1124745"/>
            <a:ext cx="12188825" cy="5718986"/>
          </a:xfrm>
        </p:spPr>
        <p:txBody>
          <a:bodyPr>
            <a:normAutofit/>
          </a:bodyPr>
          <a:lstStyle/>
          <a:p>
            <a:pPr marL="574675" lvl="1" indent="-342900">
              <a:buFontTx/>
              <a:buChar char="-"/>
            </a:pPr>
            <a:r>
              <a:rPr lang="fr-FR" dirty="0">
                <a:latin typeface="Arial" panose="020B0604020202020204" pitchFamily="34" charset="0"/>
                <a:cs typeface="Arial" panose="020B0604020202020204" pitchFamily="34" charset="0"/>
              </a:rPr>
              <a:t>Pour importer une ou des photo(s) de son PC sur Google photos</a:t>
            </a: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r>
              <a:rPr lang="fr-FR" dirty="0">
                <a:latin typeface="Arial" panose="020B0604020202020204" pitchFamily="34" charset="0"/>
                <a:cs typeface="Arial" panose="020B0604020202020204" pitchFamily="34" charset="0"/>
              </a:rPr>
              <a:t>Cliquer sur « Importer » en haut à droite</a:t>
            </a: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r>
              <a:rPr lang="fr-FR" dirty="0">
                <a:latin typeface="Arial" panose="020B0604020202020204" pitchFamily="34" charset="0"/>
                <a:cs typeface="Arial" panose="020B0604020202020204" pitchFamily="34" charset="0"/>
              </a:rPr>
              <a:t>Ensuite sur « Ordinateur »</a:t>
            </a: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r>
              <a:rPr lang="fr-FR" dirty="0">
                <a:latin typeface="Arial" panose="020B0604020202020204" pitchFamily="34" charset="0"/>
                <a:cs typeface="Arial" panose="020B0604020202020204" pitchFamily="34" charset="0"/>
              </a:rPr>
              <a:t>Une nouvelle fenêtre s’ouvre. Sélectionner la ou les phot(s) que vous souhaitez mettre sur Google Photo et ensuite cliquez sur « Ouvrir »</a:t>
            </a:r>
          </a:p>
          <a:p>
            <a:pPr marL="574675" lvl="1" indent="-342900">
              <a:buFontTx/>
              <a:buChar char="-"/>
            </a:pPr>
            <a:r>
              <a:rPr lang="fr-FR" dirty="0">
                <a:latin typeface="Arial" panose="020B0604020202020204" pitchFamily="34" charset="0"/>
                <a:cs typeface="Arial" panose="020B0604020202020204" pitchFamily="34" charset="0"/>
              </a:rPr>
              <a:t>Vos photos se téléchargent</a:t>
            </a:r>
          </a:p>
          <a:p>
            <a:pPr marL="574675" lvl="1" indent="-342900">
              <a:buFontTx/>
              <a:buChar char="-"/>
            </a:pPr>
            <a:endParaRPr lang="fr-FR" dirty="0">
              <a:latin typeface="Arial" panose="020B0604020202020204" pitchFamily="34" charset="0"/>
              <a:cs typeface="Arial" panose="020B0604020202020204" pitchFamily="34" charset="0"/>
            </a:endParaRPr>
          </a:p>
        </p:txBody>
      </p:sp>
      <p:sp>
        <p:nvSpPr>
          <p:cNvPr id="6" name="Espace réservé du contenu 1"/>
          <p:cNvSpPr txBox="1">
            <a:spLocks/>
          </p:cNvSpPr>
          <p:nvPr/>
        </p:nvSpPr>
        <p:spPr>
          <a:xfrm>
            <a:off x="1197868" y="3789040"/>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pic>
        <p:nvPicPr>
          <p:cNvPr id="4" name="Image 3">
            <a:extLst>
              <a:ext uri="{FF2B5EF4-FFF2-40B4-BE49-F238E27FC236}">
                <a16:creationId xmlns:a16="http://schemas.microsoft.com/office/drawing/2014/main" id="{8C364B19-5D1F-27A5-0471-048E70B86AE9}"/>
              </a:ext>
            </a:extLst>
          </p:cNvPr>
          <p:cNvPicPr>
            <a:picLocks noChangeAspect="1"/>
          </p:cNvPicPr>
          <p:nvPr/>
        </p:nvPicPr>
        <p:blipFill>
          <a:blip r:embed="rId2"/>
          <a:stretch>
            <a:fillRect/>
          </a:stretch>
        </p:blipFill>
        <p:spPr>
          <a:xfrm>
            <a:off x="2422004" y="2564904"/>
            <a:ext cx="4667901" cy="809738"/>
          </a:xfrm>
          <a:prstGeom prst="rect">
            <a:avLst/>
          </a:prstGeom>
        </p:spPr>
      </p:pic>
      <p:sp>
        <p:nvSpPr>
          <p:cNvPr id="5" name="Rectangle 4">
            <a:extLst>
              <a:ext uri="{FF2B5EF4-FFF2-40B4-BE49-F238E27FC236}">
                <a16:creationId xmlns:a16="http://schemas.microsoft.com/office/drawing/2014/main" id="{F6C22BF4-14CE-126A-C7BC-F828BFDD3CFE}"/>
              </a:ext>
            </a:extLst>
          </p:cNvPr>
          <p:cNvSpPr/>
          <p:nvPr/>
        </p:nvSpPr>
        <p:spPr>
          <a:xfrm>
            <a:off x="3862164" y="2708920"/>
            <a:ext cx="1368152" cy="5760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4CE7AB9D-1F0E-ECB7-F352-D9DB5F3DC60B}"/>
              </a:ext>
            </a:extLst>
          </p:cNvPr>
          <p:cNvPicPr>
            <a:picLocks noChangeAspect="1"/>
          </p:cNvPicPr>
          <p:nvPr/>
        </p:nvPicPr>
        <p:blipFill>
          <a:blip r:embed="rId3"/>
          <a:stretch>
            <a:fillRect/>
          </a:stretch>
        </p:blipFill>
        <p:spPr>
          <a:xfrm>
            <a:off x="4517805" y="3852113"/>
            <a:ext cx="3153215" cy="1095528"/>
          </a:xfrm>
          <a:prstGeom prst="rect">
            <a:avLst/>
          </a:prstGeom>
        </p:spPr>
      </p:pic>
    </p:spTree>
    <p:extLst>
      <p:ext uri="{BB962C8B-B14F-4D97-AF65-F5344CB8AC3E}">
        <p14:creationId xmlns:p14="http://schemas.microsoft.com/office/powerpoint/2010/main" val="3800080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CCACE-BF03-A2D6-A82D-FE41A8C03E83}"/>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973CFB03-AA3B-D2FC-A5C0-C43C84936176}"/>
              </a:ext>
            </a:extLst>
          </p:cNvPr>
          <p:cNvSpPr>
            <a:spLocks noGrp="1"/>
          </p:cNvSpPr>
          <p:nvPr>
            <p:ph type="title"/>
          </p:nvPr>
        </p:nvSpPr>
        <p:spPr>
          <a:xfrm>
            <a:off x="0" y="14270"/>
            <a:ext cx="12188825" cy="1296144"/>
          </a:xfrm>
        </p:spPr>
        <p:txBody>
          <a:bodyPr rtlCol="0">
            <a:normAutofit/>
          </a:bodyPr>
          <a:lstStyle/>
          <a:p>
            <a:pPr algn="ctr"/>
            <a:r>
              <a:rPr lang="fr-FR" sz="4800" b="1" dirty="0"/>
              <a:t>Partage de photos sur smartphone</a:t>
            </a:r>
            <a:endParaRPr lang="fr-FR" sz="4800" dirty="0"/>
          </a:p>
        </p:txBody>
      </p:sp>
      <p:sp>
        <p:nvSpPr>
          <p:cNvPr id="2" name="Espace réservé du contenu 1">
            <a:extLst>
              <a:ext uri="{FF2B5EF4-FFF2-40B4-BE49-F238E27FC236}">
                <a16:creationId xmlns:a16="http://schemas.microsoft.com/office/drawing/2014/main" id="{A772704C-E7BC-F1F1-6466-ED6957DD553A}"/>
              </a:ext>
            </a:extLst>
          </p:cNvPr>
          <p:cNvSpPr>
            <a:spLocks noGrp="1"/>
          </p:cNvSpPr>
          <p:nvPr>
            <p:ph idx="1"/>
          </p:nvPr>
        </p:nvSpPr>
        <p:spPr>
          <a:xfrm>
            <a:off x="0" y="1124745"/>
            <a:ext cx="12188825" cy="5718986"/>
          </a:xfrm>
        </p:spPr>
        <p:txBody>
          <a:bodyPr>
            <a:normAutofit/>
          </a:bodyPr>
          <a:lstStyle/>
          <a:p>
            <a:pPr marL="574675" lvl="1" indent="-342900">
              <a:buFontTx/>
              <a:buChar char="-"/>
            </a:pPr>
            <a:r>
              <a:rPr lang="fr-FR" dirty="0">
                <a:latin typeface="Arial" panose="020B0604020202020204" pitchFamily="34" charset="0"/>
                <a:cs typeface="Arial" panose="020B0604020202020204" pitchFamily="34" charset="0"/>
              </a:rPr>
              <a:t>Pour partager directement des photos depuis son téléphone, il faut lancer l’application Google Photos</a:t>
            </a: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r>
              <a:rPr lang="fr-FR" dirty="0">
                <a:latin typeface="Arial" panose="020B0604020202020204" pitchFamily="34" charset="0"/>
                <a:cs typeface="Arial" panose="020B0604020202020204" pitchFamily="34" charset="0"/>
              </a:rPr>
              <a:t>Ensuite sélectionner les photos que vous souhaitez partager </a:t>
            </a:r>
          </a:p>
          <a:p>
            <a:pPr marL="574675" lvl="1" indent="-342900">
              <a:buFontTx/>
              <a:buChar char="-"/>
            </a:pPr>
            <a:r>
              <a:rPr lang="fr-FR" dirty="0">
                <a:latin typeface="Arial" panose="020B0604020202020204" pitchFamily="34" charset="0"/>
                <a:cs typeface="Arial" panose="020B0604020202020204" pitchFamily="34" charset="0"/>
              </a:rPr>
              <a:t>Restez appuyer sur une photo, des points vides</a:t>
            </a:r>
          </a:p>
          <a:p>
            <a:pPr marL="231775" lvl="1" indent="0">
              <a:buNone/>
            </a:pPr>
            <a:r>
              <a:rPr lang="fr-FR" dirty="0">
                <a:latin typeface="Arial" panose="020B0604020202020204" pitchFamily="34" charset="0"/>
                <a:cs typeface="Arial" panose="020B0604020202020204" pitchFamily="34" charset="0"/>
              </a:rPr>
              <a:t>s’affichent en haut à gauche des photos</a:t>
            </a:r>
          </a:p>
          <a:p>
            <a:pPr marL="231775" lvl="1" indent="0">
              <a:buNone/>
            </a:pPr>
            <a:endParaRPr lang="fr-FR" dirty="0">
              <a:latin typeface="Arial" panose="020B0604020202020204" pitchFamily="34" charset="0"/>
              <a:cs typeface="Arial" panose="020B0604020202020204" pitchFamily="34" charset="0"/>
            </a:endParaRPr>
          </a:p>
          <a:p>
            <a:pPr marL="231775" lvl="1" indent="0">
              <a:buNone/>
            </a:pPr>
            <a:endParaRPr lang="fr-FR" dirty="0">
              <a:latin typeface="Arial" panose="020B0604020202020204" pitchFamily="34" charset="0"/>
              <a:cs typeface="Arial" panose="020B0604020202020204" pitchFamily="34" charset="0"/>
            </a:endParaRPr>
          </a:p>
        </p:txBody>
      </p:sp>
      <p:sp>
        <p:nvSpPr>
          <p:cNvPr id="6" name="Espace réservé du contenu 1">
            <a:extLst>
              <a:ext uri="{FF2B5EF4-FFF2-40B4-BE49-F238E27FC236}">
                <a16:creationId xmlns:a16="http://schemas.microsoft.com/office/drawing/2014/main" id="{09C76982-9CF6-D7E8-2AC9-87A69FEA9FC5}"/>
              </a:ext>
            </a:extLst>
          </p:cNvPr>
          <p:cNvSpPr txBox="1">
            <a:spLocks/>
          </p:cNvSpPr>
          <p:nvPr/>
        </p:nvSpPr>
        <p:spPr>
          <a:xfrm>
            <a:off x="1197868" y="3789040"/>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pic>
        <p:nvPicPr>
          <p:cNvPr id="7" name="Image 6">
            <a:extLst>
              <a:ext uri="{FF2B5EF4-FFF2-40B4-BE49-F238E27FC236}">
                <a16:creationId xmlns:a16="http://schemas.microsoft.com/office/drawing/2014/main" id="{B6F741EC-0775-7E08-1EBD-E6BFB347EB29}"/>
              </a:ext>
            </a:extLst>
          </p:cNvPr>
          <p:cNvPicPr>
            <a:picLocks noChangeAspect="1"/>
          </p:cNvPicPr>
          <p:nvPr/>
        </p:nvPicPr>
        <p:blipFill>
          <a:blip r:embed="rId2"/>
          <a:stretch>
            <a:fillRect/>
          </a:stretch>
        </p:blipFill>
        <p:spPr>
          <a:xfrm>
            <a:off x="3430116" y="1939876"/>
            <a:ext cx="990600" cy="962025"/>
          </a:xfrm>
          <a:prstGeom prst="rect">
            <a:avLst/>
          </a:prstGeom>
        </p:spPr>
      </p:pic>
      <p:pic>
        <p:nvPicPr>
          <p:cNvPr id="9" name="Image 8">
            <a:extLst>
              <a:ext uri="{FF2B5EF4-FFF2-40B4-BE49-F238E27FC236}">
                <a16:creationId xmlns:a16="http://schemas.microsoft.com/office/drawing/2014/main" id="{FE4A8705-2CFB-3344-0A4B-FDF9B03714FC}"/>
              </a:ext>
            </a:extLst>
          </p:cNvPr>
          <p:cNvPicPr>
            <a:picLocks noChangeAspect="1"/>
          </p:cNvPicPr>
          <p:nvPr/>
        </p:nvPicPr>
        <p:blipFill>
          <a:blip r:embed="rId3"/>
          <a:stretch>
            <a:fillRect/>
          </a:stretch>
        </p:blipFill>
        <p:spPr>
          <a:xfrm>
            <a:off x="8182644" y="3880730"/>
            <a:ext cx="2273424" cy="2720741"/>
          </a:xfrm>
          <a:prstGeom prst="rect">
            <a:avLst/>
          </a:prstGeom>
        </p:spPr>
      </p:pic>
      <p:sp>
        <p:nvSpPr>
          <p:cNvPr id="11" name="Rectangle 10">
            <a:extLst>
              <a:ext uri="{FF2B5EF4-FFF2-40B4-BE49-F238E27FC236}">
                <a16:creationId xmlns:a16="http://schemas.microsoft.com/office/drawing/2014/main" id="{18F79277-D1C7-E06A-1976-499DAC4373CD}"/>
              </a:ext>
            </a:extLst>
          </p:cNvPr>
          <p:cNvSpPr/>
          <p:nvPr/>
        </p:nvSpPr>
        <p:spPr>
          <a:xfrm>
            <a:off x="8902724" y="3962451"/>
            <a:ext cx="360040" cy="28803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3174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47907-7ABB-763D-1D42-32BB2A5F822B}"/>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BB012440-B309-E12B-8954-2993A010F82F}"/>
              </a:ext>
            </a:extLst>
          </p:cNvPr>
          <p:cNvSpPr>
            <a:spLocks noGrp="1"/>
          </p:cNvSpPr>
          <p:nvPr>
            <p:ph type="title"/>
          </p:nvPr>
        </p:nvSpPr>
        <p:spPr>
          <a:xfrm>
            <a:off x="0" y="14270"/>
            <a:ext cx="12188825" cy="1296144"/>
          </a:xfrm>
        </p:spPr>
        <p:txBody>
          <a:bodyPr rtlCol="0">
            <a:normAutofit/>
          </a:bodyPr>
          <a:lstStyle/>
          <a:p>
            <a:pPr algn="ctr"/>
            <a:r>
              <a:rPr lang="fr-FR" sz="4800" b="1" dirty="0"/>
              <a:t>Partage de photos sur smartphone</a:t>
            </a:r>
            <a:endParaRPr lang="fr-FR" sz="4800" dirty="0"/>
          </a:p>
        </p:txBody>
      </p:sp>
      <p:sp>
        <p:nvSpPr>
          <p:cNvPr id="2" name="Espace réservé du contenu 1">
            <a:extLst>
              <a:ext uri="{FF2B5EF4-FFF2-40B4-BE49-F238E27FC236}">
                <a16:creationId xmlns:a16="http://schemas.microsoft.com/office/drawing/2014/main" id="{9027C8FB-B7A8-C66A-A360-7323C33BAE7B}"/>
              </a:ext>
            </a:extLst>
          </p:cNvPr>
          <p:cNvSpPr>
            <a:spLocks noGrp="1"/>
          </p:cNvSpPr>
          <p:nvPr>
            <p:ph idx="1"/>
          </p:nvPr>
        </p:nvSpPr>
        <p:spPr>
          <a:xfrm>
            <a:off x="0" y="1124745"/>
            <a:ext cx="12188825" cy="5718986"/>
          </a:xfrm>
        </p:spPr>
        <p:txBody>
          <a:bodyPr>
            <a:normAutofit/>
          </a:bodyPr>
          <a:lstStyle/>
          <a:p>
            <a:pPr marL="574675" lvl="1" indent="-342900">
              <a:buFontTx/>
              <a:buChar char="-"/>
            </a:pPr>
            <a:r>
              <a:rPr lang="fr-FR" dirty="0">
                <a:latin typeface="Arial" panose="020B0604020202020204" pitchFamily="34" charset="0"/>
                <a:cs typeface="Arial" panose="020B0604020202020204" pitchFamily="34" charset="0"/>
              </a:rPr>
              <a:t>Cliquez dessus sur toutes les photos que vous souhaitez partager</a:t>
            </a:r>
          </a:p>
          <a:p>
            <a:pPr marL="231775" lvl="1" indent="0">
              <a:buNone/>
            </a:pPr>
            <a:endParaRPr lang="fr-FR" dirty="0">
              <a:latin typeface="Arial" panose="020B0604020202020204" pitchFamily="34" charset="0"/>
              <a:cs typeface="Arial" panose="020B0604020202020204" pitchFamily="34" charset="0"/>
            </a:endParaRPr>
          </a:p>
        </p:txBody>
      </p:sp>
      <p:sp>
        <p:nvSpPr>
          <p:cNvPr id="6" name="Espace réservé du contenu 1">
            <a:extLst>
              <a:ext uri="{FF2B5EF4-FFF2-40B4-BE49-F238E27FC236}">
                <a16:creationId xmlns:a16="http://schemas.microsoft.com/office/drawing/2014/main" id="{28094963-610A-E4D2-FA53-144FCDAD78BC}"/>
              </a:ext>
            </a:extLst>
          </p:cNvPr>
          <p:cNvSpPr txBox="1">
            <a:spLocks/>
          </p:cNvSpPr>
          <p:nvPr/>
        </p:nvSpPr>
        <p:spPr>
          <a:xfrm>
            <a:off x="1197868" y="3789040"/>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pic>
        <p:nvPicPr>
          <p:cNvPr id="4" name="Image 3">
            <a:extLst>
              <a:ext uri="{FF2B5EF4-FFF2-40B4-BE49-F238E27FC236}">
                <a16:creationId xmlns:a16="http://schemas.microsoft.com/office/drawing/2014/main" id="{75B37149-1BF8-A9D9-7C07-42438568563B}"/>
              </a:ext>
            </a:extLst>
          </p:cNvPr>
          <p:cNvPicPr>
            <a:picLocks noChangeAspect="1"/>
          </p:cNvPicPr>
          <p:nvPr/>
        </p:nvPicPr>
        <p:blipFill>
          <a:blip r:embed="rId2"/>
          <a:stretch>
            <a:fillRect/>
          </a:stretch>
        </p:blipFill>
        <p:spPr>
          <a:xfrm>
            <a:off x="4726260" y="2132856"/>
            <a:ext cx="3016155" cy="4439271"/>
          </a:xfrm>
          <a:prstGeom prst="rect">
            <a:avLst/>
          </a:prstGeom>
        </p:spPr>
      </p:pic>
      <p:sp>
        <p:nvSpPr>
          <p:cNvPr id="5" name="Rectangle 4">
            <a:extLst>
              <a:ext uri="{FF2B5EF4-FFF2-40B4-BE49-F238E27FC236}">
                <a16:creationId xmlns:a16="http://schemas.microsoft.com/office/drawing/2014/main" id="{CFC0A1CE-550A-6C13-3C3D-266DEAC13B7A}"/>
              </a:ext>
            </a:extLst>
          </p:cNvPr>
          <p:cNvSpPr/>
          <p:nvPr/>
        </p:nvSpPr>
        <p:spPr>
          <a:xfrm>
            <a:off x="6615236" y="2276872"/>
            <a:ext cx="360040" cy="28803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69C0D9EC-7FB7-692C-F3BE-576AB4952688}"/>
              </a:ext>
            </a:extLst>
          </p:cNvPr>
          <p:cNvSpPr/>
          <p:nvPr/>
        </p:nvSpPr>
        <p:spPr>
          <a:xfrm>
            <a:off x="5670748" y="2285256"/>
            <a:ext cx="360040" cy="28803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B3709B05-0908-C31B-4167-AB05D3FCB6D1}"/>
              </a:ext>
            </a:extLst>
          </p:cNvPr>
          <p:cNvSpPr/>
          <p:nvPr/>
        </p:nvSpPr>
        <p:spPr>
          <a:xfrm>
            <a:off x="5734372" y="3284983"/>
            <a:ext cx="360040" cy="28803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295303FA-3442-D67C-4AF4-949E575C466E}"/>
              </a:ext>
            </a:extLst>
          </p:cNvPr>
          <p:cNvSpPr/>
          <p:nvPr/>
        </p:nvSpPr>
        <p:spPr>
          <a:xfrm>
            <a:off x="6615236" y="3271971"/>
            <a:ext cx="360040" cy="28803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0039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629916" y="476672"/>
            <a:ext cx="9144001" cy="987896"/>
          </a:xfrm>
        </p:spPr>
        <p:txBody>
          <a:bodyPr rtlCol="0">
            <a:normAutofit/>
          </a:bodyPr>
          <a:lstStyle/>
          <a:p>
            <a:pPr algn="ctr" rtl="0"/>
            <a:r>
              <a:rPr lang="fr-FR" sz="6000" dirty="0"/>
              <a:t>Sommaire</a:t>
            </a:r>
          </a:p>
        </p:txBody>
      </p:sp>
      <p:sp>
        <p:nvSpPr>
          <p:cNvPr id="14" name="Espace réservé du contenu 13"/>
          <p:cNvSpPr>
            <a:spLocks noGrp="1"/>
          </p:cNvSpPr>
          <p:nvPr>
            <p:ph idx="1"/>
          </p:nvPr>
        </p:nvSpPr>
        <p:spPr>
          <a:xfrm>
            <a:off x="1701924" y="2276872"/>
            <a:ext cx="9937104" cy="1823049"/>
          </a:xfrm>
        </p:spPr>
        <p:txBody>
          <a:bodyPr rtlCol="0">
            <a:noAutofit/>
          </a:bodyPr>
          <a:lstStyle/>
          <a:p>
            <a:r>
              <a:rPr lang="fr-FR" sz="3600" b="1" dirty="0"/>
              <a:t>Partage de photos sur PC</a:t>
            </a:r>
          </a:p>
          <a:p>
            <a:r>
              <a:rPr lang="fr-FR" sz="3600" b="1" dirty="0"/>
              <a:t>Partage de photos sur smartphone/tablette</a:t>
            </a: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772" y="4293096"/>
            <a:ext cx="2160240" cy="2133516"/>
          </a:xfrm>
          <a:prstGeom prst="rect">
            <a:avLst/>
          </a:prstGeom>
        </p:spPr>
      </p:pic>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4F197-835D-711F-462E-681F34D6A8A4}"/>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1F4CB521-0924-FEC2-D124-5FABB6CFD6C9}"/>
              </a:ext>
            </a:extLst>
          </p:cNvPr>
          <p:cNvSpPr>
            <a:spLocks noGrp="1"/>
          </p:cNvSpPr>
          <p:nvPr>
            <p:ph type="title"/>
          </p:nvPr>
        </p:nvSpPr>
        <p:spPr>
          <a:xfrm>
            <a:off x="0" y="14270"/>
            <a:ext cx="12188825" cy="1296144"/>
          </a:xfrm>
        </p:spPr>
        <p:txBody>
          <a:bodyPr rtlCol="0">
            <a:normAutofit/>
          </a:bodyPr>
          <a:lstStyle/>
          <a:p>
            <a:pPr algn="ctr"/>
            <a:r>
              <a:rPr lang="fr-FR" sz="4800" b="1" dirty="0"/>
              <a:t>Partage de photos sur smartphone</a:t>
            </a:r>
            <a:endParaRPr lang="fr-FR" sz="4800" dirty="0"/>
          </a:p>
        </p:txBody>
      </p:sp>
      <p:sp>
        <p:nvSpPr>
          <p:cNvPr id="2" name="Espace réservé du contenu 1">
            <a:extLst>
              <a:ext uri="{FF2B5EF4-FFF2-40B4-BE49-F238E27FC236}">
                <a16:creationId xmlns:a16="http://schemas.microsoft.com/office/drawing/2014/main" id="{EC6F26C7-805E-2CC0-CB5F-53F22C93CCD8}"/>
              </a:ext>
            </a:extLst>
          </p:cNvPr>
          <p:cNvSpPr>
            <a:spLocks noGrp="1"/>
          </p:cNvSpPr>
          <p:nvPr>
            <p:ph idx="1"/>
          </p:nvPr>
        </p:nvSpPr>
        <p:spPr>
          <a:xfrm>
            <a:off x="0" y="1124745"/>
            <a:ext cx="12188825" cy="5718986"/>
          </a:xfrm>
        </p:spPr>
        <p:txBody>
          <a:bodyPr>
            <a:normAutofit/>
          </a:bodyPr>
          <a:lstStyle/>
          <a:p>
            <a:pPr marL="574675" lvl="1" indent="-342900">
              <a:buFontTx/>
              <a:buChar char="-"/>
            </a:pPr>
            <a:r>
              <a:rPr lang="fr-FR" dirty="0">
                <a:latin typeface="Arial" panose="020B0604020202020204" pitchFamily="34" charset="0"/>
                <a:cs typeface="Arial" panose="020B0604020202020204" pitchFamily="34" charset="0"/>
              </a:rPr>
              <a:t>Une fois que vous avez sélectionné toutes les photos que vous souhaitez partagés, cliquer sur « Partager » en bas à gauche</a:t>
            </a:r>
          </a:p>
        </p:txBody>
      </p:sp>
      <p:sp>
        <p:nvSpPr>
          <p:cNvPr id="6" name="Espace réservé du contenu 1">
            <a:extLst>
              <a:ext uri="{FF2B5EF4-FFF2-40B4-BE49-F238E27FC236}">
                <a16:creationId xmlns:a16="http://schemas.microsoft.com/office/drawing/2014/main" id="{029601F8-CEBB-2B86-F640-8F4716594B84}"/>
              </a:ext>
            </a:extLst>
          </p:cNvPr>
          <p:cNvSpPr txBox="1">
            <a:spLocks/>
          </p:cNvSpPr>
          <p:nvPr/>
        </p:nvSpPr>
        <p:spPr>
          <a:xfrm>
            <a:off x="1197868" y="3789040"/>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pic>
        <p:nvPicPr>
          <p:cNvPr id="7" name="Image 6">
            <a:extLst>
              <a:ext uri="{FF2B5EF4-FFF2-40B4-BE49-F238E27FC236}">
                <a16:creationId xmlns:a16="http://schemas.microsoft.com/office/drawing/2014/main" id="{D3D7948D-F544-C459-4C85-C50F947047E6}"/>
              </a:ext>
            </a:extLst>
          </p:cNvPr>
          <p:cNvPicPr>
            <a:picLocks noChangeAspect="1"/>
          </p:cNvPicPr>
          <p:nvPr/>
        </p:nvPicPr>
        <p:blipFill>
          <a:blip r:embed="rId2"/>
          <a:stretch>
            <a:fillRect/>
          </a:stretch>
        </p:blipFill>
        <p:spPr>
          <a:xfrm>
            <a:off x="2061964" y="2141215"/>
            <a:ext cx="3267847" cy="2575570"/>
          </a:xfrm>
          <a:prstGeom prst="rect">
            <a:avLst/>
          </a:prstGeom>
        </p:spPr>
      </p:pic>
      <p:sp>
        <p:nvSpPr>
          <p:cNvPr id="9" name="Rectangle 8">
            <a:extLst>
              <a:ext uri="{FF2B5EF4-FFF2-40B4-BE49-F238E27FC236}">
                <a16:creationId xmlns:a16="http://schemas.microsoft.com/office/drawing/2014/main" id="{EBA7AD2E-C258-4E1E-9389-B561306CE281}"/>
              </a:ext>
            </a:extLst>
          </p:cNvPr>
          <p:cNvSpPr/>
          <p:nvPr/>
        </p:nvSpPr>
        <p:spPr>
          <a:xfrm>
            <a:off x="2061964" y="3645024"/>
            <a:ext cx="864096" cy="57606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7009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67EE8-C196-7E2F-3361-C65A59866807}"/>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FAFF1D37-B475-476F-A186-6C34E20E6D4F}"/>
              </a:ext>
            </a:extLst>
          </p:cNvPr>
          <p:cNvSpPr>
            <a:spLocks noGrp="1"/>
          </p:cNvSpPr>
          <p:nvPr>
            <p:ph type="title"/>
          </p:nvPr>
        </p:nvSpPr>
        <p:spPr>
          <a:xfrm>
            <a:off x="0" y="14270"/>
            <a:ext cx="12188825" cy="1296144"/>
          </a:xfrm>
        </p:spPr>
        <p:txBody>
          <a:bodyPr rtlCol="0">
            <a:normAutofit/>
          </a:bodyPr>
          <a:lstStyle/>
          <a:p>
            <a:pPr algn="ctr"/>
            <a:r>
              <a:rPr lang="fr-FR" sz="4800" b="1" dirty="0"/>
              <a:t>Partage de photos sur smartphone</a:t>
            </a:r>
            <a:endParaRPr lang="fr-FR" sz="4800" dirty="0"/>
          </a:p>
        </p:txBody>
      </p:sp>
      <p:sp>
        <p:nvSpPr>
          <p:cNvPr id="2" name="Espace réservé du contenu 1">
            <a:extLst>
              <a:ext uri="{FF2B5EF4-FFF2-40B4-BE49-F238E27FC236}">
                <a16:creationId xmlns:a16="http://schemas.microsoft.com/office/drawing/2014/main" id="{484AB3AB-C85A-5B1F-CD9B-A22FDA248B70}"/>
              </a:ext>
            </a:extLst>
          </p:cNvPr>
          <p:cNvSpPr>
            <a:spLocks noGrp="1"/>
          </p:cNvSpPr>
          <p:nvPr>
            <p:ph idx="1"/>
          </p:nvPr>
        </p:nvSpPr>
        <p:spPr>
          <a:xfrm>
            <a:off x="0" y="1124745"/>
            <a:ext cx="12188825" cy="5718986"/>
          </a:xfrm>
        </p:spPr>
        <p:txBody>
          <a:bodyPr>
            <a:normAutofit/>
          </a:bodyPr>
          <a:lstStyle/>
          <a:p>
            <a:pPr marL="574675" lvl="1" indent="-342900">
              <a:buFontTx/>
              <a:buChar char="-"/>
            </a:pPr>
            <a:r>
              <a:rPr lang="fr-FR" dirty="0">
                <a:latin typeface="Arial" panose="020B0604020202020204" pitchFamily="34" charset="0"/>
                <a:cs typeface="Arial" panose="020B0604020202020204" pitchFamily="34" charset="0"/>
              </a:rPr>
              <a:t>Une petite fenêtre d’affiche et appuyer sur « Créer un lien »</a:t>
            </a: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r>
              <a:rPr lang="fr-FR" dirty="0">
                <a:latin typeface="Arial" panose="020B0604020202020204" pitchFamily="34" charset="0"/>
                <a:cs typeface="Arial" panose="020B0604020202020204" pitchFamily="34" charset="0"/>
              </a:rPr>
              <a:t>Attendez que le lien se créer </a:t>
            </a:r>
          </a:p>
        </p:txBody>
      </p:sp>
      <p:sp>
        <p:nvSpPr>
          <p:cNvPr id="6" name="Espace réservé du contenu 1">
            <a:extLst>
              <a:ext uri="{FF2B5EF4-FFF2-40B4-BE49-F238E27FC236}">
                <a16:creationId xmlns:a16="http://schemas.microsoft.com/office/drawing/2014/main" id="{5B19DE06-C89D-6508-45D8-51519208C81B}"/>
              </a:ext>
            </a:extLst>
          </p:cNvPr>
          <p:cNvSpPr txBox="1">
            <a:spLocks/>
          </p:cNvSpPr>
          <p:nvPr/>
        </p:nvSpPr>
        <p:spPr>
          <a:xfrm>
            <a:off x="1197868" y="3789040"/>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pic>
        <p:nvPicPr>
          <p:cNvPr id="4" name="Image 3">
            <a:extLst>
              <a:ext uri="{FF2B5EF4-FFF2-40B4-BE49-F238E27FC236}">
                <a16:creationId xmlns:a16="http://schemas.microsoft.com/office/drawing/2014/main" id="{99374479-9FD1-B2F9-2098-B96E242A6B0C}"/>
              </a:ext>
            </a:extLst>
          </p:cNvPr>
          <p:cNvPicPr>
            <a:picLocks noChangeAspect="1"/>
          </p:cNvPicPr>
          <p:nvPr/>
        </p:nvPicPr>
        <p:blipFill>
          <a:blip r:embed="rId2"/>
          <a:stretch>
            <a:fillRect/>
          </a:stretch>
        </p:blipFill>
        <p:spPr>
          <a:xfrm>
            <a:off x="2926060" y="1576974"/>
            <a:ext cx="2655564" cy="2388097"/>
          </a:xfrm>
          <a:prstGeom prst="rect">
            <a:avLst/>
          </a:prstGeom>
        </p:spPr>
      </p:pic>
      <p:sp>
        <p:nvSpPr>
          <p:cNvPr id="5" name="Rectangle 4">
            <a:extLst>
              <a:ext uri="{FF2B5EF4-FFF2-40B4-BE49-F238E27FC236}">
                <a16:creationId xmlns:a16="http://schemas.microsoft.com/office/drawing/2014/main" id="{D09199E1-EB54-6B4C-91AE-220F2E589B9A}"/>
              </a:ext>
            </a:extLst>
          </p:cNvPr>
          <p:cNvSpPr/>
          <p:nvPr/>
        </p:nvSpPr>
        <p:spPr>
          <a:xfrm>
            <a:off x="2926060" y="1916832"/>
            <a:ext cx="1008112" cy="38022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0E7DF624-BD0C-34DE-816E-ECD86B7486BD}"/>
              </a:ext>
            </a:extLst>
          </p:cNvPr>
          <p:cNvPicPr>
            <a:picLocks noChangeAspect="1"/>
          </p:cNvPicPr>
          <p:nvPr/>
        </p:nvPicPr>
        <p:blipFill>
          <a:blip r:embed="rId3"/>
          <a:stretch>
            <a:fillRect/>
          </a:stretch>
        </p:blipFill>
        <p:spPr>
          <a:xfrm>
            <a:off x="2494012" y="4920985"/>
            <a:ext cx="4076700" cy="1266825"/>
          </a:xfrm>
          <a:prstGeom prst="rect">
            <a:avLst/>
          </a:prstGeom>
        </p:spPr>
      </p:pic>
    </p:spTree>
    <p:extLst>
      <p:ext uri="{BB962C8B-B14F-4D97-AF65-F5344CB8AC3E}">
        <p14:creationId xmlns:p14="http://schemas.microsoft.com/office/powerpoint/2010/main" val="371900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54451-3AD6-A256-A123-FA14812E7D61}"/>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FD77CF26-B696-19D8-62BF-6DCACFED9E84}"/>
              </a:ext>
            </a:extLst>
          </p:cNvPr>
          <p:cNvSpPr>
            <a:spLocks noGrp="1"/>
          </p:cNvSpPr>
          <p:nvPr>
            <p:ph type="title"/>
          </p:nvPr>
        </p:nvSpPr>
        <p:spPr>
          <a:xfrm>
            <a:off x="-1" y="41012"/>
            <a:ext cx="12188825" cy="1296144"/>
          </a:xfrm>
        </p:spPr>
        <p:txBody>
          <a:bodyPr rtlCol="0">
            <a:normAutofit/>
          </a:bodyPr>
          <a:lstStyle/>
          <a:p>
            <a:pPr algn="ctr"/>
            <a:r>
              <a:rPr lang="fr-FR" sz="4800" b="1" dirty="0"/>
              <a:t>Partage de photos sur smartphone</a:t>
            </a:r>
            <a:endParaRPr lang="fr-FR" sz="4800" dirty="0"/>
          </a:p>
        </p:txBody>
      </p:sp>
      <p:sp>
        <p:nvSpPr>
          <p:cNvPr id="2" name="Espace réservé du contenu 1">
            <a:extLst>
              <a:ext uri="{FF2B5EF4-FFF2-40B4-BE49-F238E27FC236}">
                <a16:creationId xmlns:a16="http://schemas.microsoft.com/office/drawing/2014/main" id="{503AF051-A939-C08E-010D-496A790CD076}"/>
              </a:ext>
            </a:extLst>
          </p:cNvPr>
          <p:cNvSpPr>
            <a:spLocks noGrp="1"/>
          </p:cNvSpPr>
          <p:nvPr>
            <p:ph idx="1"/>
          </p:nvPr>
        </p:nvSpPr>
        <p:spPr>
          <a:xfrm>
            <a:off x="0" y="1124745"/>
            <a:ext cx="12188825" cy="5718986"/>
          </a:xfrm>
        </p:spPr>
        <p:txBody>
          <a:bodyPr>
            <a:normAutofit/>
          </a:bodyPr>
          <a:lstStyle/>
          <a:p>
            <a:pPr marL="574675" lvl="1" indent="-342900">
              <a:buFontTx/>
              <a:buChar char="-"/>
            </a:pPr>
            <a:r>
              <a:rPr lang="fr-FR" dirty="0">
                <a:latin typeface="Arial" panose="020B0604020202020204" pitchFamily="34" charset="0"/>
                <a:cs typeface="Arial" panose="020B0604020202020204" pitchFamily="34" charset="0"/>
              </a:rPr>
              <a:t>Une fois finit, vous avez ce message, le lien est copié automatiquement</a:t>
            </a: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r>
              <a:rPr lang="fr-FR" dirty="0">
                <a:latin typeface="Arial" panose="020B0604020202020204" pitchFamily="34" charset="0"/>
                <a:cs typeface="Arial" panose="020B0604020202020204" pitchFamily="34" charset="0"/>
              </a:rPr>
              <a:t>Vous avez plus qu’a le coller dans un mail, </a:t>
            </a:r>
            <a:r>
              <a:rPr lang="fr-FR" dirty="0" err="1">
                <a:latin typeface="Arial" panose="020B0604020202020204" pitchFamily="34" charset="0"/>
                <a:cs typeface="Arial" panose="020B0604020202020204" pitchFamily="34" charset="0"/>
              </a:rPr>
              <a:t>whatsApp</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messenger</a:t>
            </a:r>
            <a:r>
              <a:rPr lang="fr-FR" dirty="0">
                <a:latin typeface="Arial" panose="020B0604020202020204" pitchFamily="34" charset="0"/>
                <a:cs typeface="Arial" panose="020B0604020202020204" pitchFamily="34" charset="0"/>
              </a:rPr>
              <a:t>, etc…</a:t>
            </a:r>
          </a:p>
        </p:txBody>
      </p:sp>
      <p:sp>
        <p:nvSpPr>
          <p:cNvPr id="6" name="Espace réservé du contenu 1">
            <a:extLst>
              <a:ext uri="{FF2B5EF4-FFF2-40B4-BE49-F238E27FC236}">
                <a16:creationId xmlns:a16="http://schemas.microsoft.com/office/drawing/2014/main" id="{AFD24CF7-9DDB-25FC-842C-0D280F7F5D03}"/>
              </a:ext>
            </a:extLst>
          </p:cNvPr>
          <p:cNvSpPr txBox="1">
            <a:spLocks/>
          </p:cNvSpPr>
          <p:nvPr/>
        </p:nvSpPr>
        <p:spPr>
          <a:xfrm>
            <a:off x="1197868" y="3789040"/>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pic>
        <p:nvPicPr>
          <p:cNvPr id="4" name="Image 3">
            <a:extLst>
              <a:ext uri="{FF2B5EF4-FFF2-40B4-BE49-F238E27FC236}">
                <a16:creationId xmlns:a16="http://schemas.microsoft.com/office/drawing/2014/main" id="{5E2DBD00-16BE-E521-7DAA-A354DD5FC8DF}"/>
              </a:ext>
            </a:extLst>
          </p:cNvPr>
          <p:cNvPicPr>
            <a:picLocks noChangeAspect="1"/>
          </p:cNvPicPr>
          <p:nvPr/>
        </p:nvPicPr>
        <p:blipFill>
          <a:blip r:embed="rId2"/>
          <a:stretch>
            <a:fillRect/>
          </a:stretch>
        </p:blipFill>
        <p:spPr>
          <a:xfrm>
            <a:off x="3502124" y="1992791"/>
            <a:ext cx="4057650" cy="819150"/>
          </a:xfrm>
          <a:prstGeom prst="rect">
            <a:avLst/>
          </a:prstGeom>
        </p:spPr>
      </p:pic>
    </p:spTree>
    <p:extLst>
      <p:ext uri="{BB962C8B-B14F-4D97-AF65-F5344CB8AC3E}">
        <p14:creationId xmlns:p14="http://schemas.microsoft.com/office/powerpoint/2010/main" val="15407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0" y="14270"/>
            <a:ext cx="12188825" cy="1296144"/>
          </a:xfrm>
        </p:spPr>
        <p:txBody>
          <a:bodyPr rtlCol="0">
            <a:normAutofit/>
          </a:bodyPr>
          <a:lstStyle/>
          <a:p>
            <a:pPr algn="ctr"/>
            <a:r>
              <a:rPr lang="fr-FR" sz="4800" b="1" dirty="0"/>
              <a:t>Partage de photos sur PC</a:t>
            </a:r>
            <a:endParaRPr lang="fr-FR" sz="4800" dirty="0"/>
          </a:p>
        </p:txBody>
      </p:sp>
      <p:sp>
        <p:nvSpPr>
          <p:cNvPr id="2" name="Espace réservé du contenu 1"/>
          <p:cNvSpPr>
            <a:spLocks noGrp="1"/>
          </p:cNvSpPr>
          <p:nvPr>
            <p:ph idx="1"/>
          </p:nvPr>
        </p:nvSpPr>
        <p:spPr>
          <a:xfrm>
            <a:off x="0" y="1196752"/>
            <a:ext cx="12188825" cy="5646978"/>
          </a:xfrm>
        </p:spPr>
        <p:txBody>
          <a:bodyPr>
            <a:normAutofit/>
          </a:bodyPr>
          <a:lstStyle/>
          <a:p>
            <a:pPr marL="574675" lvl="1" indent="-342900">
              <a:buFontTx/>
              <a:buChar char="-"/>
            </a:pPr>
            <a:r>
              <a:rPr lang="fr-FR" dirty="0">
                <a:latin typeface="Arial" panose="020B0604020202020204" pitchFamily="34" charset="0"/>
                <a:cs typeface="Arial" panose="020B0604020202020204" pitchFamily="34" charset="0"/>
              </a:rPr>
              <a:t>Pour accéder à Google photos depuis un ordinateur :</a:t>
            </a:r>
          </a:p>
          <a:p>
            <a:pPr marL="574675" lvl="1" indent="-342900">
              <a:buFontTx/>
              <a:buChar char="-"/>
            </a:pPr>
            <a:endParaRPr lang="fr-FR" dirty="0">
              <a:latin typeface="Arial" panose="020B0604020202020204" pitchFamily="34" charset="0"/>
              <a:cs typeface="Arial" panose="020B0604020202020204" pitchFamily="34" charset="0"/>
            </a:endParaRPr>
          </a:p>
          <a:p>
            <a:pPr marL="1031738" lvl="2" indent="-342900">
              <a:buFontTx/>
              <a:buChar char="-"/>
            </a:pPr>
            <a:r>
              <a:rPr lang="fr-FR" dirty="0">
                <a:latin typeface="Arial" panose="020B0604020202020204" pitchFamily="34" charset="0"/>
                <a:cs typeface="Arial" panose="020B0604020202020204" pitchFamily="34" charset="0"/>
              </a:rPr>
              <a:t>Sur votre navigateur préféré (Chrome, Firefox, Edge, etc..), allez sur google.fr</a:t>
            </a:r>
          </a:p>
          <a:p>
            <a:pPr marL="1031738" lvl="2" indent="-342900">
              <a:buFontTx/>
              <a:buChar char="-"/>
            </a:pPr>
            <a:r>
              <a:rPr lang="fr-FR" dirty="0">
                <a:latin typeface="Arial" panose="020B0604020202020204" pitchFamily="34" charset="0"/>
                <a:cs typeface="Arial" panose="020B0604020202020204" pitchFamily="34" charset="0"/>
              </a:rPr>
              <a:t>Cliquer sur les petits points en haut à droite</a:t>
            </a:r>
          </a:p>
          <a:p>
            <a:pPr marL="1031738" lvl="2" indent="-342900">
              <a:buFontTx/>
              <a:buChar char="-"/>
            </a:pPr>
            <a:endParaRPr lang="fr-FR" dirty="0">
              <a:latin typeface="Arial" panose="020B0604020202020204" pitchFamily="34" charset="0"/>
              <a:cs typeface="Arial" panose="020B0604020202020204" pitchFamily="34" charset="0"/>
            </a:endParaRPr>
          </a:p>
          <a:p>
            <a:pPr marL="1031738" lvl="2" indent="-342900">
              <a:buFontTx/>
              <a:buChar char="-"/>
            </a:pPr>
            <a:endParaRPr lang="fr-FR" dirty="0">
              <a:latin typeface="Arial" panose="020B0604020202020204" pitchFamily="34" charset="0"/>
              <a:cs typeface="Arial" panose="020B0604020202020204" pitchFamily="34" charset="0"/>
            </a:endParaRPr>
          </a:p>
          <a:p>
            <a:pPr marL="1031738" lvl="2" indent="-342900">
              <a:buFontTx/>
              <a:buChar char="-"/>
            </a:pPr>
            <a:endParaRPr lang="fr-FR" dirty="0">
              <a:latin typeface="Arial" panose="020B0604020202020204" pitchFamily="34" charset="0"/>
              <a:cs typeface="Arial" panose="020B0604020202020204" pitchFamily="34" charset="0"/>
            </a:endParaRPr>
          </a:p>
          <a:p>
            <a:pPr marL="1031738" lvl="2" indent="-342900">
              <a:buFontTx/>
              <a:buChar char="-"/>
            </a:pPr>
            <a:r>
              <a:rPr lang="fr-FR" dirty="0">
                <a:latin typeface="Arial" panose="020B0604020202020204" pitchFamily="34" charset="0"/>
                <a:cs typeface="Arial" panose="020B0604020202020204" pitchFamily="34" charset="0"/>
              </a:rPr>
              <a:t>Ensuite sur Photos</a:t>
            </a:r>
          </a:p>
        </p:txBody>
      </p:sp>
      <p:sp>
        <p:nvSpPr>
          <p:cNvPr id="6" name="Espace réservé du contenu 1"/>
          <p:cNvSpPr txBox="1">
            <a:spLocks/>
          </p:cNvSpPr>
          <p:nvPr/>
        </p:nvSpPr>
        <p:spPr>
          <a:xfrm>
            <a:off x="1197868" y="3789040"/>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pic>
        <p:nvPicPr>
          <p:cNvPr id="4" name="Image 3">
            <a:extLst>
              <a:ext uri="{FF2B5EF4-FFF2-40B4-BE49-F238E27FC236}">
                <a16:creationId xmlns:a16="http://schemas.microsoft.com/office/drawing/2014/main" id="{5024D5B0-9585-2735-F213-ACCCD51CEA28}"/>
              </a:ext>
            </a:extLst>
          </p:cNvPr>
          <p:cNvPicPr>
            <a:picLocks noChangeAspect="1"/>
          </p:cNvPicPr>
          <p:nvPr/>
        </p:nvPicPr>
        <p:blipFill>
          <a:blip r:embed="rId2"/>
          <a:stretch>
            <a:fillRect/>
          </a:stretch>
        </p:blipFill>
        <p:spPr>
          <a:xfrm>
            <a:off x="3093618" y="2664091"/>
            <a:ext cx="3000794" cy="809738"/>
          </a:xfrm>
          <a:prstGeom prst="rect">
            <a:avLst/>
          </a:prstGeom>
        </p:spPr>
      </p:pic>
      <p:sp>
        <p:nvSpPr>
          <p:cNvPr id="5" name="Rectangle 4">
            <a:extLst>
              <a:ext uri="{FF2B5EF4-FFF2-40B4-BE49-F238E27FC236}">
                <a16:creationId xmlns:a16="http://schemas.microsoft.com/office/drawing/2014/main" id="{CBC7F496-143D-BE46-BB73-9FE24A01F5EF}"/>
              </a:ext>
            </a:extLst>
          </p:cNvPr>
          <p:cNvSpPr/>
          <p:nvPr/>
        </p:nvSpPr>
        <p:spPr>
          <a:xfrm>
            <a:off x="4294212" y="2792930"/>
            <a:ext cx="432048" cy="4920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01CF73BC-30D2-B6C4-18CB-EAD8EA9324F2}"/>
              </a:ext>
            </a:extLst>
          </p:cNvPr>
          <p:cNvPicPr>
            <a:picLocks noChangeAspect="1"/>
          </p:cNvPicPr>
          <p:nvPr/>
        </p:nvPicPr>
        <p:blipFill>
          <a:blip r:embed="rId3"/>
          <a:stretch>
            <a:fillRect/>
          </a:stretch>
        </p:blipFill>
        <p:spPr>
          <a:xfrm>
            <a:off x="2772512" y="4149080"/>
            <a:ext cx="1953748" cy="2221910"/>
          </a:xfrm>
          <a:prstGeom prst="rect">
            <a:avLst/>
          </a:prstGeom>
        </p:spPr>
      </p:pic>
      <p:sp>
        <p:nvSpPr>
          <p:cNvPr id="9" name="Rectangle 8">
            <a:extLst>
              <a:ext uri="{FF2B5EF4-FFF2-40B4-BE49-F238E27FC236}">
                <a16:creationId xmlns:a16="http://schemas.microsoft.com/office/drawing/2014/main" id="{2F7AF20D-235F-C388-D6F0-A0E28240468A}"/>
              </a:ext>
            </a:extLst>
          </p:cNvPr>
          <p:cNvSpPr/>
          <p:nvPr/>
        </p:nvSpPr>
        <p:spPr>
          <a:xfrm>
            <a:off x="3502124" y="5457057"/>
            <a:ext cx="576064" cy="6362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9001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0" y="14270"/>
            <a:ext cx="12188825" cy="1296144"/>
          </a:xfrm>
        </p:spPr>
        <p:txBody>
          <a:bodyPr rtlCol="0">
            <a:normAutofit/>
          </a:bodyPr>
          <a:lstStyle/>
          <a:p>
            <a:pPr algn="ctr"/>
            <a:r>
              <a:rPr lang="fr-FR" sz="4800" b="1" dirty="0"/>
              <a:t>Partage de photos sur PC</a:t>
            </a:r>
            <a:endParaRPr lang="fr-FR" sz="4800" dirty="0"/>
          </a:p>
        </p:txBody>
      </p:sp>
      <p:sp>
        <p:nvSpPr>
          <p:cNvPr id="2" name="Espace réservé du contenu 1"/>
          <p:cNvSpPr>
            <a:spLocks noGrp="1"/>
          </p:cNvSpPr>
          <p:nvPr>
            <p:ph idx="1"/>
          </p:nvPr>
        </p:nvSpPr>
        <p:spPr>
          <a:xfrm>
            <a:off x="0" y="1556792"/>
            <a:ext cx="12188825" cy="5286938"/>
          </a:xfrm>
        </p:spPr>
        <p:txBody>
          <a:bodyPr>
            <a:normAutofit/>
          </a:bodyPr>
          <a:lstStyle/>
          <a:p>
            <a:pPr marL="1031738" lvl="2" indent="-342900">
              <a:buFontTx/>
              <a:buChar char="-"/>
            </a:pPr>
            <a:r>
              <a:rPr lang="fr-FR" dirty="0">
                <a:latin typeface="Arial" panose="020B0604020202020204" pitchFamily="34" charset="0"/>
                <a:cs typeface="Arial" panose="020B0604020202020204" pitchFamily="34" charset="0"/>
              </a:rPr>
              <a:t>Cliquer ensuite sur Go to Google Photos</a:t>
            </a:r>
          </a:p>
          <a:p>
            <a:pPr marL="1031738" lvl="2" indent="-342900">
              <a:buFontTx/>
              <a:buChar char="-"/>
            </a:pPr>
            <a:endParaRPr lang="fr-FR" dirty="0">
              <a:latin typeface="Arial" panose="020B0604020202020204" pitchFamily="34" charset="0"/>
              <a:cs typeface="Arial" panose="020B0604020202020204" pitchFamily="34" charset="0"/>
            </a:endParaRPr>
          </a:p>
          <a:p>
            <a:pPr marL="1031738" lvl="2" indent="-342900">
              <a:buFontTx/>
              <a:buChar char="-"/>
            </a:pPr>
            <a:endParaRPr lang="fr-FR" dirty="0">
              <a:latin typeface="Arial" panose="020B0604020202020204" pitchFamily="34" charset="0"/>
              <a:cs typeface="Arial" panose="020B0604020202020204" pitchFamily="34" charset="0"/>
            </a:endParaRPr>
          </a:p>
          <a:p>
            <a:pPr marL="1031738" lvl="2" indent="-342900">
              <a:buFontTx/>
              <a:buChar char="-"/>
            </a:pPr>
            <a:endParaRPr lang="fr-FR" dirty="0">
              <a:latin typeface="Arial" panose="020B0604020202020204" pitchFamily="34" charset="0"/>
              <a:cs typeface="Arial" panose="020B0604020202020204" pitchFamily="34" charset="0"/>
            </a:endParaRPr>
          </a:p>
          <a:p>
            <a:pPr marL="1031738" lvl="2" indent="-342900">
              <a:buFontTx/>
              <a:buChar char="-"/>
            </a:pPr>
            <a:endParaRPr lang="fr-FR" dirty="0">
              <a:latin typeface="Arial" panose="020B0604020202020204" pitchFamily="34" charset="0"/>
              <a:cs typeface="Arial" panose="020B0604020202020204" pitchFamily="34" charset="0"/>
            </a:endParaRPr>
          </a:p>
          <a:p>
            <a:pPr marL="1031738" lvl="2" indent="-342900">
              <a:buFontTx/>
              <a:buChar char="-"/>
            </a:pPr>
            <a:endParaRPr lang="fr-FR" dirty="0">
              <a:latin typeface="Arial" panose="020B0604020202020204" pitchFamily="34" charset="0"/>
              <a:cs typeface="Arial" panose="020B0604020202020204" pitchFamily="34" charset="0"/>
            </a:endParaRPr>
          </a:p>
          <a:p>
            <a:pPr marL="1031738" lvl="2" indent="-342900">
              <a:buFontTx/>
              <a:buChar char="-"/>
            </a:pPr>
            <a:r>
              <a:rPr lang="fr-FR" dirty="0">
                <a:latin typeface="Arial" panose="020B0604020202020204" pitchFamily="34" charset="0"/>
                <a:cs typeface="Arial" panose="020B0604020202020204" pitchFamily="34" charset="0"/>
              </a:rPr>
              <a:t>Rentrer votre adresse mail (@gmail.com) et cliquer sur « suivant »</a:t>
            </a:r>
          </a:p>
        </p:txBody>
      </p:sp>
      <p:sp>
        <p:nvSpPr>
          <p:cNvPr id="6" name="Espace réservé du contenu 1"/>
          <p:cNvSpPr txBox="1">
            <a:spLocks/>
          </p:cNvSpPr>
          <p:nvPr/>
        </p:nvSpPr>
        <p:spPr>
          <a:xfrm>
            <a:off x="1197868" y="3789040"/>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pic>
        <p:nvPicPr>
          <p:cNvPr id="4" name="Image 3">
            <a:extLst>
              <a:ext uri="{FF2B5EF4-FFF2-40B4-BE49-F238E27FC236}">
                <a16:creationId xmlns:a16="http://schemas.microsoft.com/office/drawing/2014/main" id="{61372B34-1DBB-CB70-A6F2-B406B4FE0572}"/>
              </a:ext>
            </a:extLst>
          </p:cNvPr>
          <p:cNvPicPr>
            <a:picLocks noChangeAspect="1"/>
          </p:cNvPicPr>
          <p:nvPr/>
        </p:nvPicPr>
        <p:blipFill>
          <a:blip r:embed="rId2"/>
          <a:stretch>
            <a:fillRect/>
          </a:stretch>
        </p:blipFill>
        <p:spPr>
          <a:xfrm>
            <a:off x="2133972" y="2132856"/>
            <a:ext cx="4544059" cy="847843"/>
          </a:xfrm>
          <a:prstGeom prst="rect">
            <a:avLst/>
          </a:prstGeom>
        </p:spPr>
      </p:pic>
      <p:pic>
        <p:nvPicPr>
          <p:cNvPr id="9" name="Image 8">
            <a:extLst>
              <a:ext uri="{FF2B5EF4-FFF2-40B4-BE49-F238E27FC236}">
                <a16:creationId xmlns:a16="http://schemas.microsoft.com/office/drawing/2014/main" id="{B073174A-CB83-76B8-BEB2-79D372202AD8}"/>
              </a:ext>
            </a:extLst>
          </p:cNvPr>
          <p:cNvPicPr>
            <a:picLocks noChangeAspect="1"/>
          </p:cNvPicPr>
          <p:nvPr/>
        </p:nvPicPr>
        <p:blipFill>
          <a:blip r:embed="rId3"/>
          <a:stretch>
            <a:fillRect/>
          </a:stretch>
        </p:blipFill>
        <p:spPr>
          <a:xfrm>
            <a:off x="4648976" y="4241568"/>
            <a:ext cx="3248649" cy="2427791"/>
          </a:xfrm>
          <a:prstGeom prst="rect">
            <a:avLst/>
          </a:prstGeom>
        </p:spPr>
      </p:pic>
    </p:spTree>
    <p:extLst>
      <p:ext uri="{BB962C8B-B14F-4D97-AF65-F5344CB8AC3E}">
        <p14:creationId xmlns:p14="http://schemas.microsoft.com/office/powerpoint/2010/main" val="259959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0" y="14270"/>
            <a:ext cx="12188825" cy="1296144"/>
          </a:xfrm>
        </p:spPr>
        <p:txBody>
          <a:bodyPr rtlCol="0">
            <a:normAutofit/>
          </a:bodyPr>
          <a:lstStyle/>
          <a:p>
            <a:pPr algn="ctr"/>
            <a:r>
              <a:rPr lang="fr-FR" sz="4800" b="1" dirty="0"/>
              <a:t>Partage de photos sur PC</a:t>
            </a:r>
            <a:endParaRPr lang="fr-FR" sz="4800" dirty="0"/>
          </a:p>
        </p:txBody>
      </p:sp>
      <p:sp>
        <p:nvSpPr>
          <p:cNvPr id="2" name="Espace réservé du contenu 1"/>
          <p:cNvSpPr>
            <a:spLocks noGrp="1"/>
          </p:cNvSpPr>
          <p:nvPr>
            <p:ph idx="1"/>
          </p:nvPr>
        </p:nvSpPr>
        <p:spPr>
          <a:xfrm>
            <a:off x="0" y="1196752"/>
            <a:ext cx="12188825" cy="5646978"/>
          </a:xfrm>
        </p:spPr>
        <p:txBody>
          <a:bodyPr>
            <a:normAutofit/>
          </a:bodyPr>
          <a:lstStyle/>
          <a:p>
            <a:pPr marL="1031738" lvl="2" indent="-342900">
              <a:buFontTx/>
              <a:buChar char="-"/>
            </a:pPr>
            <a:r>
              <a:rPr lang="fr-FR" dirty="0">
                <a:latin typeface="Arial" panose="020B0604020202020204" pitchFamily="34" charset="0"/>
                <a:cs typeface="Arial" panose="020B0604020202020204" pitchFamily="34" charset="0"/>
              </a:rPr>
              <a:t>Rentrer votre mot de passe et cliquer sur suivant</a:t>
            </a:r>
          </a:p>
          <a:p>
            <a:pPr marL="1031738" lvl="2" indent="-342900">
              <a:buFontTx/>
              <a:buChar char="-"/>
            </a:pPr>
            <a:endParaRPr lang="fr-FR" dirty="0">
              <a:latin typeface="Arial" panose="020B0604020202020204" pitchFamily="34" charset="0"/>
              <a:cs typeface="Arial" panose="020B0604020202020204" pitchFamily="34" charset="0"/>
            </a:endParaRPr>
          </a:p>
          <a:p>
            <a:pPr marL="1031738" lvl="2" indent="-342900">
              <a:buFontTx/>
              <a:buChar char="-"/>
            </a:pPr>
            <a:endParaRPr lang="fr-FR" dirty="0">
              <a:latin typeface="Arial" panose="020B0604020202020204" pitchFamily="34" charset="0"/>
              <a:cs typeface="Arial" panose="020B0604020202020204" pitchFamily="34" charset="0"/>
            </a:endParaRPr>
          </a:p>
          <a:p>
            <a:pPr marL="1031738" lvl="2" indent="-342900">
              <a:buFontTx/>
              <a:buChar char="-"/>
            </a:pPr>
            <a:endParaRPr lang="fr-FR" dirty="0">
              <a:latin typeface="Arial" panose="020B0604020202020204" pitchFamily="34" charset="0"/>
              <a:cs typeface="Arial" panose="020B0604020202020204" pitchFamily="34" charset="0"/>
            </a:endParaRPr>
          </a:p>
          <a:p>
            <a:pPr marL="1031738" lvl="2" indent="-342900">
              <a:buFontTx/>
              <a:buChar char="-"/>
            </a:pPr>
            <a:endParaRPr lang="fr-FR" dirty="0">
              <a:latin typeface="Arial" panose="020B0604020202020204" pitchFamily="34" charset="0"/>
              <a:cs typeface="Arial" panose="020B0604020202020204" pitchFamily="34" charset="0"/>
            </a:endParaRPr>
          </a:p>
          <a:p>
            <a:pPr marL="1031738" lvl="2" indent="-342900">
              <a:buFontTx/>
              <a:buChar char="-"/>
            </a:pPr>
            <a:endParaRPr lang="fr-FR" dirty="0">
              <a:latin typeface="Arial" panose="020B0604020202020204" pitchFamily="34" charset="0"/>
              <a:cs typeface="Arial" panose="020B0604020202020204" pitchFamily="34" charset="0"/>
            </a:endParaRPr>
          </a:p>
          <a:p>
            <a:pPr marL="1031738" lvl="2" indent="-342900">
              <a:buFontTx/>
              <a:buChar char="-"/>
            </a:pPr>
            <a:endParaRPr lang="fr-FR" dirty="0">
              <a:latin typeface="Arial" panose="020B0604020202020204" pitchFamily="34" charset="0"/>
              <a:cs typeface="Arial" panose="020B0604020202020204" pitchFamily="34" charset="0"/>
            </a:endParaRPr>
          </a:p>
          <a:p>
            <a:pPr marL="1031738" lvl="2" indent="-342900">
              <a:buFontTx/>
              <a:buChar char="-"/>
            </a:pPr>
            <a:endParaRPr lang="fr-FR" dirty="0">
              <a:latin typeface="Arial" panose="020B0604020202020204" pitchFamily="34" charset="0"/>
              <a:cs typeface="Arial" panose="020B0604020202020204" pitchFamily="34" charset="0"/>
            </a:endParaRPr>
          </a:p>
          <a:p>
            <a:pPr marL="1031738" lvl="2" indent="-342900">
              <a:buFontTx/>
              <a:buChar char="-"/>
            </a:pPr>
            <a:endParaRPr lang="fr-FR" dirty="0">
              <a:latin typeface="Arial" panose="020B0604020202020204" pitchFamily="34" charset="0"/>
              <a:cs typeface="Arial" panose="020B0604020202020204" pitchFamily="34" charset="0"/>
            </a:endParaRPr>
          </a:p>
          <a:p>
            <a:pPr marL="1031738" lvl="2" indent="-342900">
              <a:buFontTx/>
              <a:buChar char="-"/>
            </a:pPr>
            <a:r>
              <a:rPr lang="fr-FR" dirty="0">
                <a:latin typeface="Arial" panose="020B0604020202020204" pitchFamily="34" charset="0"/>
                <a:cs typeface="Arial" panose="020B0604020202020204" pitchFamily="34" charset="0"/>
              </a:rPr>
              <a:t>Google Photos s’affiche (avec ou sans photo)</a:t>
            </a:r>
          </a:p>
        </p:txBody>
      </p:sp>
      <p:sp>
        <p:nvSpPr>
          <p:cNvPr id="6" name="Espace réservé du contenu 1"/>
          <p:cNvSpPr txBox="1">
            <a:spLocks/>
          </p:cNvSpPr>
          <p:nvPr/>
        </p:nvSpPr>
        <p:spPr>
          <a:xfrm>
            <a:off x="1197868" y="3789040"/>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pic>
        <p:nvPicPr>
          <p:cNvPr id="4" name="Image 3">
            <a:extLst>
              <a:ext uri="{FF2B5EF4-FFF2-40B4-BE49-F238E27FC236}">
                <a16:creationId xmlns:a16="http://schemas.microsoft.com/office/drawing/2014/main" id="{C6D19605-D199-C61F-F956-7730A29DBD06}"/>
              </a:ext>
            </a:extLst>
          </p:cNvPr>
          <p:cNvPicPr>
            <a:picLocks noChangeAspect="1"/>
          </p:cNvPicPr>
          <p:nvPr/>
        </p:nvPicPr>
        <p:blipFill>
          <a:blip r:embed="rId2"/>
          <a:stretch>
            <a:fillRect/>
          </a:stretch>
        </p:blipFill>
        <p:spPr>
          <a:xfrm>
            <a:off x="2998068" y="1497067"/>
            <a:ext cx="4296375" cy="2105319"/>
          </a:xfrm>
          <a:prstGeom prst="rect">
            <a:avLst/>
          </a:prstGeom>
        </p:spPr>
      </p:pic>
    </p:spTree>
    <p:extLst>
      <p:ext uri="{BB962C8B-B14F-4D97-AF65-F5344CB8AC3E}">
        <p14:creationId xmlns:p14="http://schemas.microsoft.com/office/powerpoint/2010/main" val="34173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0" y="14270"/>
            <a:ext cx="12188825" cy="1296144"/>
          </a:xfrm>
        </p:spPr>
        <p:txBody>
          <a:bodyPr rtlCol="0">
            <a:normAutofit/>
          </a:bodyPr>
          <a:lstStyle/>
          <a:p>
            <a:pPr algn="ctr"/>
            <a:r>
              <a:rPr lang="fr-FR" sz="4800" b="1" dirty="0"/>
              <a:t>Partage de photos sur PC</a:t>
            </a:r>
            <a:endParaRPr lang="fr-FR" sz="4800" dirty="0"/>
          </a:p>
        </p:txBody>
      </p:sp>
      <p:sp>
        <p:nvSpPr>
          <p:cNvPr id="6" name="Espace réservé du contenu 1"/>
          <p:cNvSpPr txBox="1">
            <a:spLocks/>
          </p:cNvSpPr>
          <p:nvPr/>
        </p:nvSpPr>
        <p:spPr>
          <a:xfrm>
            <a:off x="1197868" y="3789040"/>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pic>
        <p:nvPicPr>
          <p:cNvPr id="4" name="Image 3">
            <a:extLst>
              <a:ext uri="{FF2B5EF4-FFF2-40B4-BE49-F238E27FC236}">
                <a16:creationId xmlns:a16="http://schemas.microsoft.com/office/drawing/2014/main" id="{0506EBA1-D53A-67C1-013F-9F7373417ADD}"/>
              </a:ext>
            </a:extLst>
          </p:cNvPr>
          <p:cNvPicPr>
            <a:picLocks noChangeAspect="1"/>
          </p:cNvPicPr>
          <p:nvPr/>
        </p:nvPicPr>
        <p:blipFill>
          <a:blip r:embed="rId2"/>
          <a:stretch>
            <a:fillRect/>
          </a:stretch>
        </p:blipFill>
        <p:spPr>
          <a:xfrm>
            <a:off x="846605" y="2462037"/>
            <a:ext cx="10495613" cy="2846831"/>
          </a:xfrm>
          <a:prstGeom prst="rect">
            <a:avLst/>
          </a:prstGeom>
        </p:spPr>
      </p:pic>
    </p:spTree>
    <p:extLst>
      <p:ext uri="{BB962C8B-B14F-4D97-AF65-F5344CB8AC3E}">
        <p14:creationId xmlns:p14="http://schemas.microsoft.com/office/powerpoint/2010/main" val="399047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0" y="14270"/>
            <a:ext cx="12188825" cy="1296144"/>
          </a:xfrm>
        </p:spPr>
        <p:txBody>
          <a:bodyPr rtlCol="0">
            <a:normAutofit/>
          </a:bodyPr>
          <a:lstStyle/>
          <a:p>
            <a:pPr algn="ctr"/>
            <a:r>
              <a:rPr lang="fr-FR" sz="4800" b="1" dirty="0"/>
              <a:t>Partage de photos sur PC</a:t>
            </a:r>
            <a:endParaRPr lang="fr-FR" sz="4800" dirty="0"/>
          </a:p>
        </p:txBody>
      </p:sp>
      <p:sp>
        <p:nvSpPr>
          <p:cNvPr id="2" name="Espace réservé du contenu 1"/>
          <p:cNvSpPr>
            <a:spLocks noGrp="1"/>
          </p:cNvSpPr>
          <p:nvPr>
            <p:ph idx="1"/>
          </p:nvPr>
        </p:nvSpPr>
        <p:spPr>
          <a:xfrm>
            <a:off x="0" y="1400943"/>
            <a:ext cx="12188825" cy="5442787"/>
          </a:xfrm>
        </p:spPr>
        <p:txBody>
          <a:bodyPr>
            <a:normAutofit/>
          </a:bodyPr>
          <a:lstStyle/>
          <a:p>
            <a:pPr marL="231775" lvl="1" indent="0">
              <a:buNone/>
            </a:pPr>
            <a:endParaRPr lang="fr-FR" dirty="0">
              <a:latin typeface="Arial" panose="020B0604020202020204" pitchFamily="34" charset="0"/>
              <a:cs typeface="Arial" panose="020B0604020202020204" pitchFamily="34" charset="0"/>
            </a:endParaRPr>
          </a:p>
          <a:p>
            <a:pPr marL="574675" lvl="1" indent="-342900">
              <a:buFontTx/>
              <a:buChar char="-"/>
            </a:pPr>
            <a:r>
              <a:rPr lang="fr-FR" dirty="0">
                <a:latin typeface="Arial" panose="020B0604020202020204" pitchFamily="34" charset="0"/>
                <a:cs typeface="Arial" panose="020B0604020202020204" pitchFamily="34" charset="0"/>
              </a:rPr>
              <a:t>Maintenant, place au partage !!!</a:t>
            </a: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r>
              <a:rPr lang="fr-FR" dirty="0">
                <a:latin typeface="Arial" panose="020B0604020202020204" pitchFamily="34" charset="0"/>
                <a:cs typeface="Arial" panose="020B0604020202020204" pitchFamily="34" charset="0"/>
              </a:rPr>
              <a:t>Vous avez le choix de partager une ou plusieurs photos. La ou les personnes qui reçoivent le lien ne sont pas obligés d’avoir un compte Google.</a:t>
            </a: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r>
              <a:rPr lang="fr-FR" dirty="0">
                <a:latin typeface="Arial" panose="020B0604020202020204" pitchFamily="34" charset="0"/>
                <a:cs typeface="Arial" panose="020B0604020202020204" pitchFamily="34" charset="0"/>
              </a:rPr>
              <a:t>Pour cela, ouvrez Google Photo sur votre PC. Toutes les photos s’affichent, ensuite mettez la souris sans cliquer sur une photo que vous souhaitez partager et cliquez sur le petit rond avec une sorte de V qui vient de s’afficher en haut à gauche de la photo</a:t>
            </a:r>
          </a:p>
          <a:p>
            <a:pPr marL="574675" lvl="1" indent="-342900">
              <a:buFontTx/>
              <a:buChar char="-"/>
            </a:pPr>
            <a:endParaRPr lang="fr-FR" dirty="0">
              <a:latin typeface="Arial" panose="020B0604020202020204" pitchFamily="34" charset="0"/>
              <a:cs typeface="Arial" panose="020B0604020202020204" pitchFamily="34" charset="0"/>
            </a:endParaRPr>
          </a:p>
          <a:p>
            <a:pPr marL="231775" lvl="1" indent="0">
              <a:buNone/>
            </a:pPr>
            <a:endParaRPr lang="fr-FR" dirty="0">
              <a:latin typeface="Arial" panose="020B0604020202020204" pitchFamily="34" charset="0"/>
              <a:cs typeface="Arial" panose="020B0604020202020204" pitchFamily="34" charset="0"/>
            </a:endParaRPr>
          </a:p>
        </p:txBody>
      </p:sp>
      <p:sp>
        <p:nvSpPr>
          <p:cNvPr id="6" name="Espace réservé du contenu 1"/>
          <p:cNvSpPr txBox="1">
            <a:spLocks/>
          </p:cNvSpPr>
          <p:nvPr/>
        </p:nvSpPr>
        <p:spPr>
          <a:xfrm>
            <a:off x="1197868" y="3789040"/>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pic>
        <p:nvPicPr>
          <p:cNvPr id="4" name="Image 3">
            <a:extLst>
              <a:ext uri="{FF2B5EF4-FFF2-40B4-BE49-F238E27FC236}">
                <a16:creationId xmlns:a16="http://schemas.microsoft.com/office/drawing/2014/main" id="{302A3DD0-899C-4E78-7309-CCBCB3EDCE49}"/>
              </a:ext>
            </a:extLst>
          </p:cNvPr>
          <p:cNvPicPr>
            <a:picLocks noChangeAspect="1"/>
          </p:cNvPicPr>
          <p:nvPr/>
        </p:nvPicPr>
        <p:blipFill>
          <a:blip r:embed="rId2"/>
          <a:stretch>
            <a:fillRect/>
          </a:stretch>
        </p:blipFill>
        <p:spPr>
          <a:xfrm>
            <a:off x="2638028" y="5606939"/>
            <a:ext cx="2057687" cy="752580"/>
          </a:xfrm>
          <a:prstGeom prst="rect">
            <a:avLst/>
          </a:prstGeom>
        </p:spPr>
      </p:pic>
      <p:sp>
        <p:nvSpPr>
          <p:cNvPr id="5" name="Rectangle 4">
            <a:extLst>
              <a:ext uri="{FF2B5EF4-FFF2-40B4-BE49-F238E27FC236}">
                <a16:creationId xmlns:a16="http://schemas.microsoft.com/office/drawing/2014/main" id="{689FC3C5-F540-92A8-AAB2-44426859D7E8}"/>
              </a:ext>
            </a:extLst>
          </p:cNvPr>
          <p:cNvSpPr/>
          <p:nvPr/>
        </p:nvSpPr>
        <p:spPr>
          <a:xfrm>
            <a:off x="2710036" y="5774103"/>
            <a:ext cx="288032" cy="2471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8180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0" y="14270"/>
            <a:ext cx="12188825" cy="1296144"/>
          </a:xfrm>
        </p:spPr>
        <p:txBody>
          <a:bodyPr rtlCol="0">
            <a:normAutofit/>
          </a:bodyPr>
          <a:lstStyle/>
          <a:p>
            <a:pPr algn="ctr"/>
            <a:r>
              <a:rPr lang="fr-FR" sz="4800" b="1" dirty="0"/>
              <a:t>Partage de photos sur PC</a:t>
            </a:r>
            <a:endParaRPr lang="fr-FR" sz="4800" dirty="0"/>
          </a:p>
        </p:txBody>
      </p:sp>
      <p:sp>
        <p:nvSpPr>
          <p:cNvPr id="2" name="Espace réservé du contenu 1"/>
          <p:cNvSpPr>
            <a:spLocks noGrp="1"/>
          </p:cNvSpPr>
          <p:nvPr>
            <p:ph idx="1"/>
          </p:nvPr>
        </p:nvSpPr>
        <p:spPr>
          <a:xfrm>
            <a:off x="0" y="1400943"/>
            <a:ext cx="12188825" cy="5442787"/>
          </a:xfrm>
        </p:spPr>
        <p:txBody>
          <a:bodyPr>
            <a:normAutofit/>
          </a:bodyPr>
          <a:lstStyle/>
          <a:p>
            <a:pPr marL="574675" lvl="1" indent="-342900">
              <a:buFontTx/>
              <a:buChar char="-"/>
            </a:pPr>
            <a:r>
              <a:rPr lang="fr-FR" dirty="0">
                <a:latin typeface="Arial" panose="020B0604020202020204" pitchFamily="34" charset="0"/>
                <a:cs typeface="Arial" panose="020B0604020202020204" pitchFamily="34" charset="0"/>
              </a:rPr>
              <a:t>Ceci permet de sélectionner une photo.</a:t>
            </a:r>
          </a:p>
          <a:p>
            <a:pPr marL="574675" lvl="1" indent="-342900">
              <a:buFontTx/>
              <a:buChar char="-"/>
            </a:pPr>
            <a:r>
              <a:rPr lang="fr-FR" dirty="0">
                <a:latin typeface="Arial" panose="020B0604020202020204" pitchFamily="34" charset="0"/>
                <a:cs typeface="Arial" panose="020B0604020202020204" pitchFamily="34" charset="0"/>
              </a:rPr>
              <a:t>Ensuite des petits ronds s’affichent sur toutes les photos.</a:t>
            </a: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r>
              <a:rPr lang="fr-FR" dirty="0">
                <a:latin typeface="Arial" panose="020B0604020202020204" pitchFamily="34" charset="0"/>
                <a:cs typeface="Arial" panose="020B0604020202020204" pitchFamily="34" charset="0"/>
              </a:rPr>
              <a:t>Il vous suffit de cliquer sur les ronds de toutes les photos que vous souhaitez partager.</a:t>
            </a: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r>
              <a:rPr lang="fr-FR" dirty="0">
                <a:latin typeface="Arial" panose="020B0604020202020204" pitchFamily="34" charset="0"/>
                <a:cs typeface="Arial" panose="020B0604020202020204" pitchFamily="34" charset="0"/>
              </a:rPr>
              <a:t>Les petits ronds sont remplit de bleu avec un V blanc</a:t>
            </a:r>
          </a:p>
          <a:p>
            <a:pPr marL="574675" lvl="1" indent="-342900">
              <a:buFontTx/>
              <a:buChar char="-"/>
            </a:pPr>
            <a:endParaRPr lang="fr-FR" dirty="0">
              <a:latin typeface="Arial" panose="020B0604020202020204" pitchFamily="34" charset="0"/>
              <a:cs typeface="Arial" panose="020B0604020202020204" pitchFamily="34" charset="0"/>
            </a:endParaRPr>
          </a:p>
        </p:txBody>
      </p:sp>
      <p:sp>
        <p:nvSpPr>
          <p:cNvPr id="6" name="Espace réservé du contenu 1"/>
          <p:cNvSpPr txBox="1">
            <a:spLocks/>
          </p:cNvSpPr>
          <p:nvPr/>
        </p:nvSpPr>
        <p:spPr>
          <a:xfrm>
            <a:off x="1197868" y="3789040"/>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pic>
        <p:nvPicPr>
          <p:cNvPr id="4" name="Image 3">
            <a:extLst>
              <a:ext uri="{FF2B5EF4-FFF2-40B4-BE49-F238E27FC236}">
                <a16:creationId xmlns:a16="http://schemas.microsoft.com/office/drawing/2014/main" id="{C1475600-F561-BEE1-60FE-4D197B8A7EB4}"/>
              </a:ext>
            </a:extLst>
          </p:cNvPr>
          <p:cNvPicPr>
            <a:picLocks noChangeAspect="1"/>
          </p:cNvPicPr>
          <p:nvPr/>
        </p:nvPicPr>
        <p:blipFill>
          <a:blip r:embed="rId2"/>
          <a:stretch>
            <a:fillRect/>
          </a:stretch>
        </p:blipFill>
        <p:spPr>
          <a:xfrm>
            <a:off x="477788" y="2294912"/>
            <a:ext cx="8735644" cy="600159"/>
          </a:xfrm>
          <a:prstGeom prst="rect">
            <a:avLst/>
          </a:prstGeom>
        </p:spPr>
      </p:pic>
      <p:pic>
        <p:nvPicPr>
          <p:cNvPr id="7" name="Image 6">
            <a:extLst>
              <a:ext uri="{FF2B5EF4-FFF2-40B4-BE49-F238E27FC236}">
                <a16:creationId xmlns:a16="http://schemas.microsoft.com/office/drawing/2014/main" id="{E3912D7A-B557-7E21-1108-E5B3384F0D4D}"/>
              </a:ext>
            </a:extLst>
          </p:cNvPr>
          <p:cNvPicPr>
            <a:picLocks noChangeAspect="1"/>
          </p:cNvPicPr>
          <p:nvPr/>
        </p:nvPicPr>
        <p:blipFill>
          <a:blip r:embed="rId3"/>
          <a:stretch>
            <a:fillRect/>
          </a:stretch>
        </p:blipFill>
        <p:spPr>
          <a:xfrm>
            <a:off x="405780" y="5674728"/>
            <a:ext cx="10181688" cy="528461"/>
          </a:xfrm>
          <a:prstGeom prst="rect">
            <a:avLst/>
          </a:prstGeom>
        </p:spPr>
      </p:pic>
    </p:spTree>
    <p:extLst>
      <p:ext uri="{BB962C8B-B14F-4D97-AF65-F5344CB8AC3E}">
        <p14:creationId xmlns:p14="http://schemas.microsoft.com/office/powerpoint/2010/main" val="359705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0" y="14270"/>
            <a:ext cx="12188825" cy="1296144"/>
          </a:xfrm>
        </p:spPr>
        <p:txBody>
          <a:bodyPr rtlCol="0">
            <a:normAutofit/>
          </a:bodyPr>
          <a:lstStyle/>
          <a:p>
            <a:pPr algn="ctr"/>
            <a:r>
              <a:rPr lang="fr-FR" sz="4800" b="1" dirty="0"/>
              <a:t>Partage de photos sur PC</a:t>
            </a:r>
            <a:endParaRPr lang="fr-FR" sz="4800" dirty="0"/>
          </a:p>
        </p:txBody>
      </p:sp>
      <p:sp>
        <p:nvSpPr>
          <p:cNvPr id="2" name="Espace réservé du contenu 1"/>
          <p:cNvSpPr>
            <a:spLocks noGrp="1"/>
          </p:cNvSpPr>
          <p:nvPr>
            <p:ph idx="1"/>
          </p:nvPr>
        </p:nvSpPr>
        <p:spPr>
          <a:xfrm>
            <a:off x="0" y="1556792"/>
            <a:ext cx="12188825" cy="5286938"/>
          </a:xfrm>
        </p:spPr>
        <p:txBody>
          <a:bodyPr>
            <a:normAutofit/>
          </a:bodyPr>
          <a:lstStyle/>
          <a:p>
            <a:pPr marL="574675" lvl="1" indent="-342900">
              <a:buFontTx/>
              <a:buChar char="-"/>
            </a:pPr>
            <a:r>
              <a:rPr lang="fr-FR" dirty="0">
                <a:latin typeface="Arial" panose="020B0604020202020204" pitchFamily="34" charset="0"/>
                <a:cs typeface="Arial" panose="020B0604020202020204" pitchFamily="34" charset="0"/>
              </a:rPr>
              <a:t>Une fois que vous avez sélectionner toutes vos photos que vous souhaitez partager, cliquez sur le bouton « Partager » en haut à droite</a:t>
            </a: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endParaRPr lang="fr-FR" dirty="0">
              <a:latin typeface="Arial" panose="020B0604020202020204" pitchFamily="34" charset="0"/>
              <a:cs typeface="Arial" panose="020B0604020202020204" pitchFamily="34" charset="0"/>
            </a:endParaRPr>
          </a:p>
          <a:p>
            <a:pPr marL="574675" lvl="1" indent="-342900">
              <a:buFontTx/>
              <a:buChar char="-"/>
            </a:pPr>
            <a:r>
              <a:rPr lang="fr-FR" dirty="0">
                <a:latin typeface="Arial" panose="020B0604020202020204" pitchFamily="34" charset="0"/>
                <a:cs typeface="Arial" panose="020B0604020202020204" pitchFamily="34" charset="0"/>
              </a:rPr>
              <a:t>Une nouvelle fenêtre s’ouvre </a:t>
            </a:r>
          </a:p>
        </p:txBody>
      </p:sp>
      <p:sp>
        <p:nvSpPr>
          <p:cNvPr id="6" name="Espace réservé du contenu 1"/>
          <p:cNvSpPr txBox="1">
            <a:spLocks/>
          </p:cNvSpPr>
          <p:nvPr/>
        </p:nvSpPr>
        <p:spPr>
          <a:xfrm>
            <a:off x="1197868" y="3789040"/>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pic>
        <p:nvPicPr>
          <p:cNvPr id="4" name="Image 3">
            <a:extLst>
              <a:ext uri="{FF2B5EF4-FFF2-40B4-BE49-F238E27FC236}">
                <a16:creationId xmlns:a16="http://schemas.microsoft.com/office/drawing/2014/main" id="{29BD1F0F-AE61-DBB1-BCBC-9471948DB9F9}"/>
              </a:ext>
            </a:extLst>
          </p:cNvPr>
          <p:cNvPicPr>
            <a:picLocks noChangeAspect="1"/>
          </p:cNvPicPr>
          <p:nvPr/>
        </p:nvPicPr>
        <p:blipFill>
          <a:blip r:embed="rId2"/>
          <a:stretch>
            <a:fillRect/>
          </a:stretch>
        </p:blipFill>
        <p:spPr>
          <a:xfrm>
            <a:off x="4150196" y="2379796"/>
            <a:ext cx="2781688" cy="857370"/>
          </a:xfrm>
          <a:prstGeom prst="rect">
            <a:avLst/>
          </a:prstGeom>
        </p:spPr>
      </p:pic>
      <p:pic>
        <p:nvPicPr>
          <p:cNvPr id="7" name="Image 6">
            <a:extLst>
              <a:ext uri="{FF2B5EF4-FFF2-40B4-BE49-F238E27FC236}">
                <a16:creationId xmlns:a16="http://schemas.microsoft.com/office/drawing/2014/main" id="{07CAA67A-CD36-D9CE-50BC-2B7EA8B9456F}"/>
              </a:ext>
            </a:extLst>
          </p:cNvPr>
          <p:cNvPicPr>
            <a:picLocks noChangeAspect="1"/>
          </p:cNvPicPr>
          <p:nvPr/>
        </p:nvPicPr>
        <p:blipFill>
          <a:blip r:embed="rId3"/>
          <a:stretch>
            <a:fillRect/>
          </a:stretch>
        </p:blipFill>
        <p:spPr>
          <a:xfrm>
            <a:off x="5230316" y="3620835"/>
            <a:ext cx="2208055" cy="2976713"/>
          </a:xfrm>
          <a:prstGeom prst="rect">
            <a:avLst/>
          </a:prstGeom>
        </p:spPr>
      </p:pic>
    </p:spTree>
    <p:extLst>
      <p:ext uri="{BB962C8B-B14F-4D97-AF65-F5344CB8AC3E}">
        <p14:creationId xmlns:p14="http://schemas.microsoft.com/office/powerpoint/2010/main" val="54947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hème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customXml/itemProps2.xml><?xml version="1.0" encoding="utf-8"?>
<ds:datastoreItem xmlns:ds="http://schemas.openxmlformats.org/officeDocument/2006/customXml" ds:itemID="{00E41224-0370-4595-877C-23316CD80004}">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4873beb7-5857-4685-be1f-d57550cc96cc"/>
    <ds:schemaRef ds:uri="http://www.w3.org/XML/1998/namespace"/>
    <ds:schemaRef ds:uri="http://purl.org/dc/dcmitype/"/>
  </ds:schemaRefs>
</ds:datastoreItem>
</file>

<file path=customXml/itemProps3.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765</Words>
  <Application>Microsoft Office PowerPoint</Application>
  <PresentationFormat>Personnalisé</PresentationFormat>
  <Paragraphs>157</Paragraphs>
  <Slides>22</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Arial</vt:lpstr>
      <vt:lpstr>Calibri</vt:lpstr>
      <vt:lpstr>Calibri Light</vt:lpstr>
      <vt:lpstr>Corbel</vt:lpstr>
      <vt:lpstr>Thème Office</vt:lpstr>
      <vt:lpstr>Club Informatique Gennois</vt:lpstr>
      <vt:lpstr>Sommaire</vt:lpstr>
      <vt:lpstr>Partage de photos sur PC</vt:lpstr>
      <vt:lpstr>Partage de photos sur PC</vt:lpstr>
      <vt:lpstr>Partage de photos sur PC</vt:lpstr>
      <vt:lpstr>Partage de photos sur PC</vt:lpstr>
      <vt:lpstr>Partage de photos sur PC</vt:lpstr>
      <vt:lpstr>Partage de photos sur PC</vt:lpstr>
      <vt:lpstr>Partage de photos sur PC</vt:lpstr>
      <vt:lpstr>Partage de photos sur PC</vt:lpstr>
      <vt:lpstr>Partage de photos sur PC</vt:lpstr>
      <vt:lpstr>Partage de photos sur PC</vt:lpstr>
      <vt:lpstr>Partage de photos sur PC</vt:lpstr>
      <vt:lpstr>Partage de photos sur PC</vt:lpstr>
      <vt:lpstr>Partage de photos sur PC</vt:lpstr>
      <vt:lpstr>Partage de photos sur PC</vt:lpstr>
      <vt:lpstr>Partage de photos sur PC</vt:lpstr>
      <vt:lpstr>Partage de photos sur smartphone</vt:lpstr>
      <vt:lpstr>Partage de photos sur smartphone</vt:lpstr>
      <vt:lpstr>Partage de photos sur smartphone</vt:lpstr>
      <vt:lpstr>Partage de photos sur smartphone</vt:lpstr>
      <vt:lpstr>Partage de photos sur smartphone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2018-03-22T09:17:13Z</dcterms:created>
  <dcterms:modified xsi:type="dcterms:W3CDTF">2025-12-11T15:09:06Z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