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334" r:id="rId3"/>
    <p:sldId id="333" r:id="rId4"/>
    <p:sldId id="335"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60" r:id="rId29"/>
    <p:sldId id="359" r:id="rId30"/>
    <p:sldId id="361"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7" d="100"/>
          <a:sy n="77" d="100"/>
        </p:scale>
        <p:origin x="83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31E163-4B26-6F5F-18CE-C3A00CF7F45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888B42A-7C1E-20AA-9569-DA4F6CE9EF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488BCB0-7476-B669-99B7-CDD06EAACBEB}"/>
              </a:ext>
            </a:extLst>
          </p:cNvPr>
          <p:cNvSpPr>
            <a:spLocks noGrp="1"/>
          </p:cNvSpPr>
          <p:nvPr>
            <p:ph type="dt" sz="half" idx="10"/>
          </p:nvPr>
        </p:nvSpPr>
        <p:spPr/>
        <p:txBody>
          <a:bodyPr/>
          <a:lstStyle/>
          <a:p>
            <a:fld id="{26FA2DB8-A89B-420A-9953-DD5CB96E350C}" type="datetimeFigureOut">
              <a:rPr lang="fr-FR" smtClean="0"/>
              <a:t>24/11/2025</a:t>
            </a:fld>
            <a:endParaRPr lang="fr-FR"/>
          </a:p>
        </p:txBody>
      </p:sp>
      <p:sp>
        <p:nvSpPr>
          <p:cNvPr id="5" name="Espace réservé du pied de page 4">
            <a:extLst>
              <a:ext uri="{FF2B5EF4-FFF2-40B4-BE49-F238E27FC236}">
                <a16:creationId xmlns:a16="http://schemas.microsoft.com/office/drawing/2014/main" id="{4C07C033-5192-CB41-1012-DB44628F884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04AEDDC-0960-80FC-DD61-7597D785CC84}"/>
              </a:ext>
            </a:extLst>
          </p:cNvPr>
          <p:cNvSpPr>
            <a:spLocks noGrp="1"/>
          </p:cNvSpPr>
          <p:nvPr>
            <p:ph type="sldNum" sz="quarter" idx="12"/>
          </p:nvPr>
        </p:nvSpPr>
        <p:spPr/>
        <p:txBody>
          <a:bodyPr/>
          <a:lstStyle/>
          <a:p>
            <a:fld id="{A50EBF74-12CF-46B6-B80A-A153729964D8}" type="slidenum">
              <a:rPr lang="fr-FR" smtClean="0"/>
              <a:t>‹N°›</a:t>
            </a:fld>
            <a:endParaRPr lang="fr-FR"/>
          </a:p>
        </p:txBody>
      </p:sp>
    </p:spTree>
    <p:extLst>
      <p:ext uri="{BB962C8B-B14F-4D97-AF65-F5344CB8AC3E}">
        <p14:creationId xmlns:p14="http://schemas.microsoft.com/office/powerpoint/2010/main" val="3459275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428964-F2D4-4C19-D02C-0C153879CFF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77C9004-BAD0-9B94-0D31-927964C7289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2BB2A78-927D-3ECE-FB24-82EEDD0605BC}"/>
              </a:ext>
            </a:extLst>
          </p:cNvPr>
          <p:cNvSpPr>
            <a:spLocks noGrp="1"/>
          </p:cNvSpPr>
          <p:nvPr>
            <p:ph type="dt" sz="half" idx="10"/>
          </p:nvPr>
        </p:nvSpPr>
        <p:spPr/>
        <p:txBody>
          <a:bodyPr/>
          <a:lstStyle/>
          <a:p>
            <a:fld id="{26FA2DB8-A89B-420A-9953-DD5CB96E350C}" type="datetimeFigureOut">
              <a:rPr lang="fr-FR" smtClean="0"/>
              <a:t>24/11/2025</a:t>
            </a:fld>
            <a:endParaRPr lang="fr-FR"/>
          </a:p>
        </p:txBody>
      </p:sp>
      <p:sp>
        <p:nvSpPr>
          <p:cNvPr id="5" name="Espace réservé du pied de page 4">
            <a:extLst>
              <a:ext uri="{FF2B5EF4-FFF2-40B4-BE49-F238E27FC236}">
                <a16:creationId xmlns:a16="http://schemas.microsoft.com/office/drawing/2014/main" id="{6FD1B661-6648-19DD-FF69-7ADC485A87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27AFFEE-A0C6-75D9-05A8-BF0A2F1963A7}"/>
              </a:ext>
            </a:extLst>
          </p:cNvPr>
          <p:cNvSpPr>
            <a:spLocks noGrp="1"/>
          </p:cNvSpPr>
          <p:nvPr>
            <p:ph type="sldNum" sz="quarter" idx="12"/>
          </p:nvPr>
        </p:nvSpPr>
        <p:spPr/>
        <p:txBody>
          <a:bodyPr/>
          <a:lstStyle/>
          <a:p>
            <a:fld id="{A50EBF74-12CF-46B6-B80A-A153729964D8}" type="slidenum">
              <a:rPr lang="fr-FR" smtClean="0"/>
              <a:t>‹N°›</a:t>
            </a:fld>
            <a:endParaRPr lang="fr-FR"/>
          </a:p>
        </p:txBody>
      </p:sp>
    </p:spTree>
    <p:extLst>
      <p:ext uri="{BB962C8B-B14F-4D97-AF65-F5344CB8AC3E}">
        <p14:creationId xmlns:p14="http://schemas.microsoft.com/office/powerpoint/2010/main" val="1387552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49648EF-F29F-C338-FD36-D8E5F374DB9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5C3D918-5004-2BEC-4C6B-35594D20E53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9F51D0C-B3D6-EFB3-C9A1-86DA6F955697}"/>
              </a:ext>
            </a:extLst>
          </p:cNvPr>
          <p:cNvSpPr>
            <a:spLocks noGrp="1"/>
          </p:cNvSpPr>
          <p:nvPr>
            <p:ph type="dt" sz="half" idx="10"/>
          </p:nvPr>
        </p:nvSpPr>
        <p:spPr/>
        <p:txBody>
          <a:bodyPr/>
          <a:lstStyle/>
          <a:p>
            <a:fld id="{26FA2DB8-A89B-420A-9953-DD5CB96E350C}" type="datetimeFigureOut">
              <a:rPr lang="fr-FR" smtClean="0"/>
              <a:t>24/11/2025</a:t>
            </a:fld>
            <a:endParaRPr lang="fr-FR"/>
          </a:p>
        </p:txBody>
      </p:sp>
      <p:sp>
        <p:nvSpPr>
          <p:cNvPr id="5" name="Espace réservé du pied de page 4">
            <a:extLst>
              <a:ext uri="{FF2B5EF4-FFF2-40B4-BE49-F238E27FC236}">
                <a16:creationId xmlns:a16="http://schemas.microsoft.com/office/drawing/2014/main" id="{3EAAFDDB-33DB-CB71-98F9-AF2138EFF6A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D13A141-DF40-4822-5CA7-C8AF569D3405}"/>
              </a:ext>
            </a:extLst>
          </p:cNvPr>
          <p:cNvSpPr>
            <a:spLocks noGrp="1"/>
          </p:cNvSpPr>
          <p:nvPr>
            <p:ph type="sldNum" sz="quarter" idx="12"/>
          </p:nvPr>
        </p:nvSpPr>
        <p:spPr/>
        <p:txBody>
          <a:bodyPr/>
          <a:lstStyle/>
          <a:p>
            <a:fld id="{A50EBF74-12CF-46B6-B80A-A153729964D8}" type="slidenum">
              <a:rPr lang="fr-FR" smtClean="0"/>
              <a:t>‹N°›</a:t>
            </a:fld>
            <a:endParaRPr lang="fr-FR"/>
          </a:p>
        </p:txBody>
      </p:sp>
    </p:spTree>
    <p:extLst>
      <p:ext uri="{BB962C8B-B14F-4D97-AF65-F5344CB8AC3E}">
        <p14:creationId xmlns:p14="http://schemas.microsoft.com/office/powerpoint/2010/main" val="1627461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6F41D4-45C9-5B75-11B8-C0634E97B0C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408B902-499B-1B74-ED0B-BB51CD755A5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69FD48-FD2E-D8FF-DF8E-2545954891C0}"/>
              </a:ext>
            </a:extLst>
          </p:cNvPr>
          <p:cNvSpPr>
            <a:spLocks noGrp="1"/>
          </p:cNvSpPr>
          <p:nvPr>
            <p:ph type="dt" sz="half" idx="10"/>
          </p:nvPr>
        </p:nvSpPr>
        <p:spPr/>
        <p:txBody>
          <a:bodyPr/>
          <a:lstStyle/>
          <a:p>
            <a:fld id="{26FA2DB8-A89B-420A-9953-DD5CB96E350C}" type="datetimeFigureOut">
              <a:rPr lang="fr-FR" smtClean="0"/>
              <a:t>24/11/2025</a:t>
            </a:fld>
            <a:endParaRPr lang="fr-FR"/>
          </a:p>
        </p:txBody>
      </p:sp>
      <p:sp>
        <p:nvSpPr>
          <p:cNvPr id="5" name="Espace réservé du pied de page 4">
            <a:extLst>
              <a:ext uri="{FF2B5EF4-FFF2-40B4-BE49-F238E27FC236}">
                <a16:creationId xmlns:a16="http://schemas.microsoft.com/office/drawing/2014/main" id="{EFBE1E04-D6DE-C381-D138-95B8A4E446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9523FD-AC6A-4520-F3AD-92F94D127CBF}"/>
              </a:ext>
            </a:extLst>
          </p:cNvPr>
          <p:cNvSpPr>
            <a:spLocks noGrp="1"/>
          </p:cNvSpPr>
          <p:nvPr>
            <p:ph type="sldNum" sz="quarter" idx="12"/>
          </p:nvPr>
        </p:nvSpPr>
        <p:spPr/>
        <p:txBody>
          <a:bodyPr/>
          <a:lstStyle/>
          <a:p>
            <a:fld id="{A50EBF74-12CF-46B6-B80A-A153729964D8}" type="slidenum">
              <a:rPr lang="fr-FR" smtClean="0"/>
              <a:t>‹N°›</a:t>
            </a:fld>
            <a:endParaRPr lang="fr-FR"/>
          </a:p>
        </p:txBody>
      </p:sp>
    </p:spTree>
    <p:extLst>
      <p:ext uri="{BB962C8B-B14F-4D97-AF65-F5344CB8AC3E}">
        <p14:creationId xmlns:p14="http://schemas.microsoft.com/office/powerpoint/2010/main" val="317176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EFF29F-444E-0516-9E4C-34215593865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ADBBB91-FBA3-8162-EBB2-E832978821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E75C88E-2CDE-43E7-06BF-91E74C14556F}"/>
              </a:ext>
            </a:extLst>
          </p:cNvPr>
          <p:cNvSpPr>
            <a:spLocks noGrp="1"/>
          </p:cNvSpPr>
          <p:nvPr>
            <p:ph type="dt" sz="half" idx="10"/>
          </p:nvPr>
        </p:nvSpPr>
        <p:spPr/>
        <p:txBody>
          <a:bodyPr/>
          <a:lstStyle/>
          <a:p>
            <a:fld id="{26FA2DB8-A89B-420A-9953-DD5CB96E350C}" type="datetimeFigureOut">
              <a:rPr lang="fr-FR" smtClean="0"/>
              <a:t>24/11/2025</a:t>
            </a:fld>
            <a:endParaRPr lang="fr-FR"/>
          </a:p>
        </p:txBody>
      </p:sp>
      <p:sp>
        <p:nvSpPr>
          <p:cNvPr id="5" name="Espace réservé du pied de page 4">
            <a:extLst>
              <a:ext uri="{FF2B5EF4-FFF2-40B4-BE49-F238E27FC236}">
                <a16:creationId xmlns:a16="http://schemas.microsoft.com/office/drawing/2014/main" id="{A200EAF7-5129-17C6-70D0-DF589F3F2A7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6013FB-D864-F2B8-1DFE-97651B31A48D}"/>
              </a:ext>
            </a:extLst>
          </p:cNvPr>
          <p:cNvSpPr>
            <a:spLocks noGrp="1"/>
          </p:cNvSpPr>
          <p:nvPr>
            <p:ph type="sldNum" sz="quarter" idx="12"/>
          </p:nvPr>
        </p:nvSpPr>
        <p:spPr/>
        <p:txBody>
          <a:bodyPr/>
          <a:lstStyle/>
          <a:p>
            <a:fld id="{A50EBF74-12CF-46B6-B80A-A153729964D8}" type="slidenum">
              <a:rPr lang="fr-FR" smtClean="0"/>
              <a:t>‹N°›</a:t>
            </a:fld>
            <a:endParaRPr lang="fr-FR"/>
          </a:p>
        </p:txBody>
      </p:sp>
    </p:spTree>
    <p:extLst>
      <p:ext uri="{BB962C8B-B14F-4D97-AF65-F5344CB8AC3E}">
        <p14:creationId xmlns:p14="http://schemas.microsoft.com/office/powerpoint/2010/main" val="158148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8CF9F5-97FC-5D38-BD13-43B37EECAFC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DD28C29-AA55-4E96-A334-5E8924DD4E8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E2796A8-A1F8-BA31-8431-DA0CC143DEC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D1611A5-6A6E-45FE-9486-4CDED1171CAE}"/>
              </a:ext>
            </a:extLst>
          </p:cNvPr>
          <p:cNvSpPr>
            <a:spLocks noGrp="1"/>
          </p:cNvSpPr>
          <p:nvPr>
            <p:ph type="dt" sz="half" idx="10"/>
          </p:nvPr>
        </p:nvSpPr>
        <p:spPr/>
        <p:txBody>
          <a:bodyPr/>
          <a:lstStyle/>
          <a:p>
            <a:fld id="{26FA2DB8-A89B-420A-9953-DD5CB96E350C}" type="datetimeFigureOut">
              <a:rPr lang="fr-FR" smtClean="0"/>
              <a:t>24/11/2025</a:t>
            </a:fld>
            <a:endParaRPr lang="fr-FR"/>
          </a:p>
        </p:txBody>
      </p:sp>
      <p:sp>
        <p:nvSpPr>
          <p:cNvPr id="6" name="Espace réservé du pied de page 5">
            <a:extLst>
              <a:ext uri="{FF2B5EF4-FFF2-40B4-BE49-F238E27FC236}">
                <a16:creationId xmlns:a16="http://schemas.microsoft.com/office/drawing/2014/main" id="{88C518F9-A454-4F9D-95CB-3EF735EFDC7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0DFE27C-154E-E7F5-5454-CEB2BC7BA643}"/>
              </a:ext>
            </a:extLst>
          </p:cNvPr>
          <p:cNvSpPr>
            <a:spLocks noGrp="1"/>
          </p:cNvSpPr>
          <p:nvPr>
            <p:ph type="sldNum" sz="quarter" idx="12"/>
          </p:nvPr>
        </p:nvSpPr>
        <p:spPr/>
        <p:txBody>
          <a:bodyPr/>
          <a:lstStyle/>
          <a:p>
            <a:fld id="{A50EBF74-12CF-46B6-B80A-A153729964D8}" type="slidenum">
              <a:rPr lang="fr-FR" smtClean="0"/>
              <a:t>‹N°›</a:t>
            </a:fld>
            <a:endParaRPr lang="fr-FR"/>
          </a:p>
        </p:txBody>
      </p:sp>
    </p:spTree>
    <p:extLst>
      <p:ext uri="{BB962C8B-B14F-4D97-AF65-F5344CB8AC3E}">
        <p14:creationId xmlns:p14="http://schemas.microsoft.com/office/powerpoint/2010/main" val="294833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17D24D-BED3-F3B5-A57A-CF7251E04D3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3CB6DAB-B70C-48A0-16E6-7795C162F8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3C8DD3E-8BA0-B562-3CCB-8C767C9EC54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D5DDE40-CE73-D1B3-45D8-F127540DF8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98956CE-0F4B-9F8A-1D4A-9D6C84140E7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7B9ACFA-A284-6749-6647-73F7E4B7052F}"/>
              </a:ext>
            </a:extLst>
          </p:cNvPr>
          <p:cNvSpPr>
            <a:spLocks noGrp="1"/>
          </p:cNvSpPr>
          <p:nvPr>
            <p:ph type="dt" sz="half" idx="10"/>
          </p:nvPr>
        </p:nvSpPr>
        <p:spPr/>
        <p:txBody>
          <a:bodyPr/>
          <a:lstStyle/>
          <a:p>
            <a:fld id="{26FA2DB8-A89B-420A-9953-DD5CB96E350C}" type="datetimeFigureOut">
              <a:rPr lang="fr-FR" smtClean="0"/>
              <a:t>24/11/2025</a:t>
            </a:fld>
            <a:endParaRPr lang="fr-FR"/>
          </a:p>
        </p:txBody>
      </p:sp>
      <p:sp>
        <p:nvSpPr>
          <p:cNvPr id="8" name="Espace réservé du pied de page 7">
            <a:extLst>
              <a:ext uri="{FF2B5EF4-FFF2-40B4-BE49-F238E27FC236}">
                <a16:creationId xmlns:a16="http://schemas.microsoft.com/office/drawing/2014/main" id="{2E9FA9EE-1286-7203-FB23-8D39A401581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7B78060-E16F-C524-5785-85BDD14C8224}"/>
              </a:ext>
            </a:extLst>
          </p:cNvPr>
          <p:cNvSpPr>
            <a:spLocks noGrp="1"/>
          </p:cNvSpPr>
          <p:nvPr>
            <p:ph type="sldNum" sz="quarter" idx="12"/>
          </p:nvPr>
        </p:nvSpPr>
        <p:spPr/>
        <p:txBody>
          <a:bodyPr/>
          <a:lstStyle/>
          <a:p>
            <a:fld id="{A50EBF74-12CF-46B6-B80A-A153729964D8}" type="slidenum">
              <a:rPr lang="fr-FR" smtClean="0"/>
              <a:t>‹N°›</a:t>
            </a:fld>
            <a:endParaRPr lang="fr-FR"/>
          </a:p>
        </p:txBody>
      </p:sp>
    </p:spTree>
    <p:extLst>
      <p:ext uri="{BB962C8B-B14F-4D97-AF65-F5344CB8AC3E}">
        <p14:creationId xmlns:p14="http://schemas.microsoft.com/office/powerpoint/2010/main" val="2985506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B402EF-276C-FA3B-DFE4-B2A5D2E8F5D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35CD235-C8C2-AED8-4AAA-959E13762EAE}"/>
              </a:ext>
            </a:extLst>
          </p:cNvPr>
          <p:cNvSpPr>
            <a:spLocks noGrp="1"/>
          </p:cNvSpPr>
          <p:nvPr>
            <p:ph type="dt" sz="half" idx="10"/>
          </p:nvPr>
        </p:nvSpPr>
        <p:spPr/>
        <p:txBody>
          <a:bodyPr/>
          <a:lstStyle/>
          <a:p>
            <a:fld id="{26FA2DB8-A89B-420A-9953-DD5CB96E350C}" type="datetimeFigureOut">
              <a:rPr lang="fr-FR" smtClean="0"/>
              <a:t>24/11/2025</a:t>
            </a:fld>
            <a:endParaRPr lang="fr-FR"/>
          </a:p>
        </p:txBody>
      </p:sp>
      <p:sp>
        <p:nvSpPr>
          <p:cNvPr id="4" name="Espace réservé du pied de page 3">
            <a:extLst>
              <a:ext uri="{FF2B5EF4-FFF2-40B4-BE49-F238E27FC236}">
                <a16:creationId xmlns:a16="http://schemas.microsoft.com/office/drawing/2014/main" id="{EA433E76-C508-DCD2-2CB9-BDBE775BAF0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FE19276-D0B8-0512-F7FC-B57FFEE141D4}"/>
              </a:ext>
            </a:extLst>
          </p:cNvPr>
          <p:cNvSpPr>
            <a:spLocks noGrp="1"/>
          </p:cNvSpPr>
          <p:nvPr>
            <p:ph type="sldNum" sz="quarter" idx="12"/>
          </p:nvPr>
        </p:nvSpPr>
        <p:spPr/>
        <p:txBody>
          <a:bodyPr/>
          <a:lstStyle/>
          <a:p>
            <a:fld id="{A50EBF74-12CF-46B6-B80A-A153729964D8}" type="slidenum">
              <a:rPr lang="fr-FR" smtClean="0"/>
              <a:t>‹N°›</a:t>
            </a:fld>
            <a:endParaRPr lang="fr-FR"/>
          </a:p>
        </p:txBody>
      </p:sp>
    </p:spTree>
    <p:extLst>
      <p:ext uri="{BB962C8B-B14F-4D97-AF65-F5344CB8AC3E}">
        <p14:creationId xmlns:p14="http://schemas.microsoft.com/office/powerpoint/2010/main" val="4003291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B175116-C8D2-51A8-672A-0B562C47826D}"/>
              </a:ext>
            </a:extLst>
          </p:cNvPr>
          <p:cNvSpPr>
            <a:spLocks noGrp="1"/>
          </p:cNvSpPr>
          <p:nvPr>
            <p:ph type="dt" sz="half" idx="10"/>
          </p:nvPr>
        </p:nvSpPr>
        <p:spPr/>
        <p:txBody>
          <a:bodyPr/>
          <a:lstStyle/>
          <a:p>
            <a:fld id="{26FA2DB8-A89B-420A-9953-DD5CB96E350C}" type="datetimeFigureOut">
              <a:rPr lang="fr-FR" smtClean="0"/>
              <a:t>24/11/2025</a:t>
            </a:fld>
            <a:endParaRPr lang="fr-FR"/>
          </a:p>
        </p:txBody>
      </p:sp>
      <p:sp>
        <p:nvSpPr>
          <p:cNvPr id="3" name="Espace réservé du pied de page 2">
            <a:extLst>
              <a:ext uri="{FF2B5EF4-FFF2-40B4-BE49-F238E27FC236}">
                <a16:creationId xmlns:a16="http://schemas.microsoft.com/office/drawing/2014/main" id="{6C5AF93D-9F13-A3B9-4F8F-F3881D655DA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6E6BA1D-3866-6905-C648-01C4978A7F76}"/>
              </a:ext>
            </a:extLst>
          </p:cNvPr>
          <p:cNvSpPr>
            <a:spLocks noGrp="1"/>
          </p:cNvSpPr>
          <p:nvPr>
            <p:ph type="sldNum" sz="quarter" idx="12"/>
          </p:nvPr>
        </p:nvSpPr>
        <p:spPr/>
        <p:txBody>
          <a:bodyPr/>
          <a:lstStyle/>
          <a:p>
            <a:fld id="{A50EBF74-12CF-46B6-B80A-A153729964D8}" type="slidenum">
              <a:rPr lang="fr-FR" smtClean="0"/>
              <a:t>‹N°›</a:t>
            </a:fld>
            <a:endParaRPr lang="fr-FR"/>
          </a:p>
        </p:txBody>
      </p:sp>
    </p:spTree>
    <p:extLst>
      <p:ext uri="{BB962C8B-B14F-4D97-AF65-F5344CB8AC3E}">
        <p14:creationId xmlns:p14="http://schemas.microsoft.com/office/powerpoint/2010/main" val="62073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016E88-677C-94C4-6E12-AC914894FB6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100E29D-91C5-6F7D-9E41-E3EAF9972C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70196B2-88D4-709D-6CC9-424AF891D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1D51186-5FAD-8BEA-3D24-83ED499BACA2}"/>
              </a:ext>
            </a:extLst>
          </p:cNvPr>
          <p:cNvSpPr>
            <a:spLocks noGrp="1"/>
          </p:cNvSpPr>
          <p:nvPr>
            <p:ph type="dt" sz="half" idx="10"/>
          </p:nvPr>
        </p:nvSpPr>
        <p:spPr/>
        <p:txBody>
          <a:bodyPr/>
          <a:lstStyle/>
          <a:p>
            <a:fld id="{26FA2DB8-A89B-420A-9953-DD5CB96E350C}" type="datetimeFigureOut">
              <a:rPr lang="fr-FR" smtClean="0"/>
              <a:t>24/11/2025</a:t>
            </a:fld>
            <a:endParaRPr lang="fr-FR"/>
          </a:p>
        </p:txBody>
      </p:sp>
      <p:sp>
        <p:nvSpPr>
          <p:cNvPr id="6" name="Espace réservé du pied de page 5">
            <a:extLst>
              <a:ext uri="{FF2B5EF4-FFF2-40B4-BE49-F238E27FC236}">
                <a16:creationId xmlns:a16="http://schemas.microsoft.com/office/drawing/2014/main" id="{84DF9849-03BC-29EE-3460-C2D2E52E224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F087049-52DB-0159-FD47-362B26CDEB2D}"/>
              </a:ext>
            </a:extLst>
          </p:cNvPr>
          <p:cNvSpPr>
            <a:spLocks noGrp="1"/>
          </p:cNvSpPr>
          <p:nvPr>
            <p:ph type="sldNum" sz="quarter" idx="12"/>
          </p:nvPr>
        </p:nvSpPr>
        <p:spPr/>
        <p:txBody>
          <a:bodyPr/>
          <a:lstStyle/>
          <a:p>
            <a:fld id="{A50EBF74-12CF-46B6-B80A-A153729964D8}" type="slidenum">
              <a:rPr lang="fr-FR" smtClean="0"/>
              <a:t>‹N°›</a:t>
            </a:fld>
            <a:endParaRPr lang="fr-FR"/>
          </a:p>
        </p:txBody>
      </p:sp>
    </p:spTree>
    <p:extLst>
      <p:ext uri="{BB962C8B-B14F-4D97-AF65-F5344CB8AC3E}">
        <p14:creationId xmlns:p14="http://schemas.microsoft.com/office/powerpoint/2010/main" val="28855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AD3F35-EC99-89FE-04FA-37AC95AF883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06C0BB3-184E-A021-0B57-24E16806C1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32BD093-5088-94B1-0B21-A76F76C2A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2996DFB-BA01-F5B4-9933-2641F99D9808}"/>
              </a:ext>
            </a:extLst>
          </p:cNvPr>
          <p:cNvSpPr>
            <a:spLocks noGrp="1"/>
          </p:cNvSpPr>
          <p:nvPr>
            <p:ph type="dt" sz="half" idx="10"/>
          </p:nvPr>
        </p:nvSpPr>
        <p:spPr/>
        <p:txBody>
          <a:bodyPr/>
          <a:lstStyle/>
          <a:p>
            <a:fld id="{26FA2DB8-A89B-420A-9953-DD5CB96E350C}" type="datetimeFigureOut">
              <a:rPr lang="fr-FR" smtClean="0"/>
              <a:t>24/11/2025</a:t>
            </a:fld>
            <a:endParaRPr lang="fr-FR"/>
          </a:p>
        </p:txBody>
      </p:sp>
      <p:sp>
        <p:nvSpPr>
          <p:cNvPr id="6" name="Espace réservé du pied de page 5">
            <a:extLst>
              <a:ext uri="{FF2B5EF4-FFF2-40B4-BE49-F238E27FC236}">
                <a16:creationId xmlns:a16="http://schemas.microsoft.com/office/drawing/2014/main" id="{7924C6C0-FA8B-5C79-05F3-6B4B0C2507D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8FFCFCB-130D-5E99-5AD1-F7BCC4CE1CF1}"/>
              </a:ext>
            </a:extLst>
          </p:cNvPr>
          <p:cNvSpPr>
            <a:spLocks noGrp="1"/>
          </p:cNvSpPr>
          <p:nvPr>
            <p:ph type="sldNum" sz="quarter" idx="12"/>
          </p:nvPr>
        </p:nvSpPr>
        <p:spPr/>
        <p:txBody>
          <a:bodyPr/>
          <a:lstStyle/>
          <a:p>
            <a:fld id="{A50EBF74-12CF-46B6-B80A-A153729964D8}" type="slidenum">
              <a:rPr lang="fr-FR" smtClean="0"/>
              <a:t>‹N°›</a:t>
            </a:fld>
            <a:endParaRPr lang="fr-FR"/>
          </a:p>
        </p:txBody>
      </p:sp>
    </p:spTree>
    <p:extLst>
      <p:ext uri="{BB962C8B-B14F-4D97-AF65-F5344CB8AC3E}">
        <p14:creationId xmlns:p14="http://schemas.microsoft.com/office/powerpoint/2010/main" val="274031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0F4FA37-9AF7-AA97-1B96-20E2A5D5CF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BD31D86-99B2-4ABF-47FA-F94CBD1BA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E47F110-5AB8-8A45-7FBF-881311DCC2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A2DB8-A89B-420A-9953-DD5CB96E350C}" type="datetimeFigureOut">
              <a:rPr lang="fr-FR" smtClean="0"/>
              <a:t>24/11/2025</a:t>
            </a:fld>
            <a:endParaRPr lang="fr-FR"/>
          </a:p>
        </p:txBody>
      </p:sp>
      <p:sp>
        <p:nvSpPr>
          <p:cNvPr id="5" name="Espace réservé du pied de page 4">
            <a:extLst>
              <a:ext uri="{FF2B5EF4-FFF2-40B4-BE49-F238E27FC236}">
                <a16:creationId xmlns:a16="http://schemas.microsoft.com/office/drawing/2014/main" id="{AD7F86FF-B284-674B-86A1-AD938C43FA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4B772D3-EC3F-6811-7F14-02A1EFA59E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EBF74-12CF-46B6-B80A-A153729964D8}" type="slidenum">
              <a:rPr lang="fr-FR" smtClean="0"/>
              <a:t>‹N°›</a:t>
            </a:fld>
            <a:endParaRPr lang="fr-FR"/>
          </a:p>
        </p:txBody>
      </p:sp>
    </p:spTree>
    <p:extLst>
      <p:ext uri="{BB962C8B-B14F-4D97-AF65-F5344CB8AC3E}">
        <p14:creationId xmlns:p14="http://schemas.microsoft.com/office/powerpoint/2010/main" val="33018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551384" y="1061243"/>
            <a:ext cx="11161240" cy="1727448"/>
          </a:xfrm>
        </p:spPr>
        <p:txBody>
          <a:bodyPr rtlCol="0"/>
          <a:lstStyle/>
          <a:p>
            <a:pPr algn="ctr" rtl="0"/>
            <a:r>
              <a:rPr lang="fr-FR" dirty="0">
                <a:solidFill>
                  <a:srgbClr val="FF0000"/>
                </a:solidFill>
              </a:rPr>
              <a:t>C</a:t>
            </a:r>
            <a:r>
              <a:rPr lang="fr-FR" dirty="0"/>
              <a:t>lub </a:t>
            </a:r>
            <a:r>
              <a:rPr lang="fr-FR" dirty="0">
                <a:solidFill>
                  <a:srgbClr val="FF0000"/>
                </a:solidFill>
              </a:rPr>
              <a:t>I</a:t>
            </a:r>
            <a:r>
              <a:rPr lang="fr-FR" dirty="0"/>
              <a:t>nformatique </a:t>
            </a:r>
            <a:r>
              <a:rPr lang="fr-FR" dirty="0" err="1">
                <a:solidFill>
                  <a:srgbClr val="FF0000"/>
                </a:solidFill>
              </a:rPr>
              <a:t>G</a:t>
            </a:r>
            <a:r>
              <a:rPr lang="fr-FR" dirty="0" err="1"/>
              <a:t>ennois</a:t>
            </a:r>
            <a:endParaRPr lang="fr-FR" dirty="0"/>
          </a:p>
        </p:txBody>
      </p:sp>
      <p:sp>
        <p:nvSpPr>
          <p:cNvPr id="4" name="Sous-titre 3"/>
          <p:cNvSpPr>
            <a:spLocks noGrp="1"/>
          </p:cNvSpPr>
          <p:nvPr>
            <p:ph type="subTitle" idx="1"/>
          </p:nvPr>
        </p:nvSpPr>
        <p:spPr>
          <a:xfrm>
            <a:off x="1847528" y="4077072"/>
            <a:ext cx="8229600" cy="1219200"/>
          </a:xfrm>
        </p:spPr>
        <p:txBody>
          <a:bodyPr rtlCol="0">
            <a:normAutofit/>
          </a:bodyPr>
          <a:lstStyle/>
          <a:p>
            <a:pPr algn="ctr" rtl="0"/>
            <a:r>
              <a:rPr lang="fr-FR" sz="3600" dirty="0"/>
              <a:t>Atelier – Smartphone – Partie 3</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8368" y="3645025"/>
            <a:ext cx="2956816" cy="2920237"/>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9007B-8A8C-A8F6-33A3-C7DAD198BC5A}"/>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570A6D61-FF02-838B-8326-1C7F37A4C846}"/>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 Google</a:t>
            </a:r>
          </a:p>
        </p:txBody>
      </p:sp>
      <p:sp>
        <p:nvSpPr>
          <p:cNvPr id="6" name="Espace réservé du contenu 1">
            <a:extLst>
              <a:ext uri="{FF2B5EF4-FFF2-40B4-BE49-F238E27FC236}">
                <a16:creationId xmlns:a16="http://schemas.microsoft.com/office/drawing/2014/main" id="{9A44A835-BD70-89D5-9D55-FCFAE9838D72}"/>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5D282FB5-6B7F-6547-E874-1B3A5337A5AA}"/>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28568C76-F561-1834-50D1-BD1695EFC9DC}"/>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a:solidFill>
                  <a:srgbClr val="272526"/>
                </a:solidFill>
                <a:latin typeface="Montserrat" panose="00000500000000000000" pitchFamily="2" charset="0"/>
              </a:rPr>
              <a:t>Google Lens</a:t>
            </a:r>
          </a:p>
          <a:p>
            <a:pPr lvl="1" fontAlgn="base">
              <a:spcAft>
                <a:spcPts val="1200"/>
              </a:spcAft>
            </a:pPr>
            <a:r>
              <a:rPr lang="fr-FR" sz="2000" dirty="0">
                <a:solidFill>
                  <a:srgbClr val="272526"/>
                </a:solidFill>
              </a:rPr>
              <a:t>Google Lens va reconnaitre automatiquement la langue, l’allemand » et tout traduire en français</a:t>
            </a: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5" name="Image 4">
            <a:extLst>
              <a:ext uri="{FF2B5EF4-FFF2-40B4-BE49-F238E27FC236}">
                <a16:creationId xmlns:a16="http://schemas.microsoft.com/office/drawing/2014/main" id="{049AF976-9286-448B-17E6-1E19311DD0B3}"/>
              </a:ext>
            </a:extLst>
          </p:cNvPr>
          <p:cNvPicPr>
            <a:picLocks noChangeAspect="1"/>
          </p:cNvPicPr>
          <p:nvPr/>
        </p:nvPicPr>
        <p:blipFill>
          <a:blip r:embed="rId2"/>
          <a:stretch>
            <a:fillRect/>
          </a:stretch>
        </p:blipFill>
        <p:spPr>
          <a:xfrm>
            <a:off x="3647728" y="2240591"/>
            <a:ext cx="3061138" cy="3348649"/>
          </a:xfrm>
          <a:prstGeom prst="rect">
            <a:avLst/>
          </a:prstGeom>
        </p:spPr>
      </p:pic>
    </p:spTree>
    <p:extLst>
      <p:ext uri="{BB962C8B-B14F-4D97-AF65-F5344CB8AC3E}">
        <p14:creationId xmlns:p14="http://schemas.microsoft.com/office/powerpoint/2010/main" val="131811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C3BB9-1975-3D6A-DF17-D800CD198129}"/>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FA2BA51B-D5AC-5749-146A-D7381879E7B9}"/>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 Google</a:t>
            </a:r>
          </a:p>
        </p:txBody>
      </p:sp>
      <p:sp>
        <p:nvSpPr>
          <p:cNvPr id="6" name="Espace réservé du contenu 1">
            <a:extLst>
              <a:ext uri="{FF2B5EF4-FFF2-40B4-BE49-F238E27FC236}">
                <a16:creationId xmlns:a16="http://schemas.microsoft.com/office/drawing/2014/main" id="{3E058ACC-C7E8-959C-A9DB-8C8188A02785}"/>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38FE5310-BCF1-84F5-C981-D6D6DCED3929}"/>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BF925504-54B2-CF75-C52D-3E558FEC66C2}"/>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a:solidFill>
                  <a:srgbClr val="272526"/>
                </a:solidFill>
                <a:latin typeface="Montserrat" panose="00000500000000000000" pitchFamily="2" charset="0"/>
              </a:rPr>
              <a:t>Google </a:t>
            </a:r>
            <a:r>
              <a:rPr lang="fr-FR" sz="2400" dirty="0" err="1">
                <a:solidFill>
                  <a:srgbClr val="272526"/>
                </a:solidFill>
                <a:latin typeface="Montserrat" panose="00000500000000000000" pitchFamily="2" charset="0"/>
              </a:rPr>
              <a:t>Wallet</a:t>
            </a:r>
            <a:endParaRPr lang="fr-FR" sz="2400" dirty="0">
              <a:solidFill>
                <a:srgbClr val="272526"/>
              </a:solidFill>
              <a:latin typeface="Montserrat" panose="00000500000000000000" pitchFamily="2" charset="0"/>
            </a:endParaRPr>
          </a:p>
          <a:p>
            <a:pPr lvl="1" fontAlgn="base">
              <a:spcAft>
                <a:spcPts val="1200"/>
              </a:spcAft>
            </a:pPr>
            <a:r>
              <a:rPr lang="fr-FR" sz="2000" dirty="0">
                <a:solidFill>
                  <a:srgbClr val="272526"/>
                </a:solidFill>
              </a:rPr>
              <a:t>Google </a:t>
            </a:r>
            <a:r>
              <a:rPr lang="fr-FR" sz="2000" dirty="0" err="1">
                <a:solidFill>
                  <a:srgbClr val="272526"/>
                </a:solidFill>
              </a:rPr>
              <a:t>Wallet</a:t>
            </a:r>
            <a:r>
              <a:rPr lang="fr-FR" sz="2000" dirty="0">
                <a:solidFill>
                  <a:srgbClr val="272526"/>
                </a:solidFill>
              </a:rPr>
              <a:t> est un porte feuille numérique</a:t>
            </a:r>
          </a:p>
          <a:p>
            <a:pPr lvl="1" fontAlgn="base">
              <a:spcAft>
                <a:spcPts val="1200"/>
              </a:spcAft>
            </a:pPr>
            <a:r>
              <a:rPr lang="fr-FR" sz="2000" dirty="0">
                <a:solidFill>
                  <a:srgbClr val="272526"/>
                </a:solidFill>
              </a:rPr>
              <a:t>Vous pouvez y mettre vos cartes bleues, cartes restaurants, cartes fidélités, etc…</a:t>
            </a:r>
          </a:p>
          <a:p>
            <a:pPr lvl="1" fontAlgn="base">
              <a:spcAft>
                <a:spcPts val="1200"/>
              </a:spcAft>
            </a:pPr>
            <a:r>
              <a:rPr lang="fr-FR" sz="2000" dirty="0">
                <a:solidFill>
                  <a:srgbClr val="272526"/>
                </a:solidFill>
              </a:rPr>
              <a:t>Concernant la carte bleue, payer avec le téléphone est plus sécurisé que de payer avec votre carte bleue.</a:t>
            </a:r>
          </a:p>
          <a:p>
            <a:pPr lvl="1" fontAlgn="base">
              <a:spcAft>
                <a:spcPts val="1200"/>
              </a:spcAft>
            </a:pPr>
            <a:r>
              <a:rPr lang="fr-FR" sz="2000" dirty="0">
                <a:solidFill>
                  <a:srgbClr val="272526"/>
                </a:solidFill>
              </a:rPr>
              <a:t>Prenons un exemple :</a:t>
            </a:r>
          </a:p>
          <a:p>
            <a:pPr lvl="2" fontAlgn="base">
              <a:spcAft>
                <a:spcPts val="1200"/>
              </a:spcAft>
            </a:pPr>
            <a:r>
              <a:rPr lang="fr-FR" sz="1800" dirty="0">
                <a:solidFill>
                  <a:srgbClr val="272526"/>
                </a:solidFill>
              </a:rPr>
              <a:t>Si vous perdez votre carte bleue, n’importe qui peut faire des achats en paiement sans contact tant que vous n'avez pas bloqué cette carte bleue.</a:t>
            </a:r>
          </a:p>
          <a:p>
            <a:pPr lvl="2" fontAlgn="base">
              <a:spcAft>
                <a:spcPts val="1200"/>
              </a:spcAft>
            </a:pPr>
            <a:r>
              <a:rPr lang="fr-FR" sz="1800" dirty="0">
                <a:solidFill>
                  <a:srgbClr val="272526"/>
                </a:solidFill>
              </a:rPr>
              <a:t>Si vous perdez votre smartphone, il faudra d’abord le déverrouiller avant de pouvoir payer avec, donc le verrouillage est une sécurité supplémentaire. Cela ne vous empêche pas de bloquer votre carte par sécurité</a:t>
            </a:r>
          </a:p>
          <a:p>
            <a:pPr lvl="1" fontAlgn="base">
              <a:spcAft>
                <a:spcPts val="1200"/>
              </a:spcAft>
            </a:pPr>
            <a:r>
              <a:rPr lang="fr-FR" sz="2000" dirty="0">
                <a:solidFill>
                  <a:srgbClr val="272526"/>
                </a:solidFill>
              </a:rPr>
              <a:t>Si vous avez Google </a:t>
            </a:r>
            <a:r>
              <a:rPr lang="fr-FR" sz="2000" dirty="0" err="1">
                <a:solidFill>
                  <a:srgbClr val="272526"/>
                </a:solidFill>
              </a:rPr>
              <a:t>Wallet</a:t>
            </a:r>
            <a:r>
              <a:rPr lang="fr-FR" sz="2000" dirty="0">
                <a:solidFill>
                  <a:srgbClr val="272526"/>
                </a:solidFill>
              </a:rPr>
              <a:t>, je vous laisse le télécharger</a:t>
            </a:r>
          </a:p>
          <a:p>
            <a:pPr lvl="1" fontAlgn="base">
              <a:spcAft>
                <a:spcPts val="1200"/>
              </a:spcAft>
            </a:pPr>
            <a:endParaRPr lang="fr-FR" sz="2000" dirty="0">
              <a:solidFill>
                <a:srgbClr val="272526"/>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5" name="Image 4">
            <a:extLst>
              <a:ext uri="{FF2B5EF4-FFF2-40B4-BE49-F238E27FC236}">
                <a16:creationId xmlns:a16="http://schemas.microsoft.com/office/drawing/2014/main" id="{43C0F52F-9190-A7CD-3AD1-8240A2B50BEF}"/>
              </a:ext>
            </a:extLst>
          </p:cNvPr>
          <p:cNvPicPr>
            <a:picLocks noChangeAspect="1"/>
          </p:cNvPicPr>
          <p:nvPr/>
        </p:nvPicPr>
        <p:blipFill>
          <a:blip r:embed="rId2"/>
          <a:stretch>
            <a:fillRect/>
          </a:stretch>
        </p:blipFill>
        <p:spPr>
          <a:xfrm>
            <a:off x="4007768" y="5257055"/>
            <a:ext cx="1296144" cy="1266687"/>
          </a:xfrm>
          <a:prstGeom prst="rect">
            <a:avLst/>
          </a:prstGeom>
        </p:spPr>
      </p:pic>
    </p:spTree>
    <p:extLst>
      <p:ext uri="{BB962C8B-B14F-4D97-AF65-F5344CB8AC3E}">
        <p14:creationId xmlns:p14="http://schemas.microsoft.com/office/powerpoint/2010/main" val="348216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6BD2D-6144-3C5E-E228-8164CB17EAE3}"/>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C3368FFD-1084-4186-ED4E-A7E647FBCB02}"/>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 Google</a:t>
            </a:r>
          </a:p>
        </p:txBody>
      </p:sp>
      <p:sp>
        <p:nvSpPr>
          <p:cNvPr id="6" name="Espace réservé du contenu 1">
            <a:extLst>
              <a:ext uri="{FF2B5EF4-FFF2-40B4-BE49-F238E27FC236}">
                <a16:creationId xmlns:a16="http://schemas.microsoft.com/office/drawing/2014/main" id="{513A6994-BB1F-BF27-EDBA-A93485DFD0D2}"/>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6D6CEB98-1AB0-E95E-E986-300C22F43950}"/>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F93FEE27-2ADA-ED47-4FDD-024168F95458}"/>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a:solidFill>
                  <a:srgbClr val="272526"/>
                </a:solidFill>
                <a:latin typeface="Montserrat" panose="00000500000000000000" pitchFamily="2" charset="0"/>
              </a:rPr>
              <a:t>Google </a:t>
            </a:r>
            <a:r>
              <a:rPr lang="fr-FR" sz="2400" dirty="0" err="1">
                <a:solidFill>
                  <a:srgbClr val="272526"/>
                </a:solidFill>
                <a:latin typeface="Montserrat" panose="00000500000000000000" pitchFamily="2" charset="0"/>
              </a:rPr>
              <a:t>Wallet</a:t>
            </a:r>
            <a:endParaRPr lang="fr-FR" sz="2400" dirty="0">
              <a:solidFill>
                <a:srgbClr val="272526"/>
              </a:solidFill>
              <a:latin typeface="Montserrat" panose="00000500000000000000" pitchFamily="2" charset="0"/>
            </a:endParaRPr>
          </a:p>
          <a:p>
            <a:pPr lvl="1" fontAlgn="base">
              <a:spcAft>
                <a:spcPts val="1200"/>
              </a:spcAft>
            </a:pPr>
            <a:r>
              <a:rPr lang="fr-FR" sz="2000" dirty="0">
                <a:solidFill>
                  <a:srgbClr val="272526"/>
                </a:solidFill>
              </a:rPr>
              <a:t>Ouvrer Google </a:t>
            </a:r>
            <a:r>
              <a:rPr lang="fr-FR" sz="2000" dirty="0" err="1">
                <a:solidFill>
                  <a:srgbClr val="272526"/>
                </a:solidFill>
              </a:rPr>
              <a:t>Wallet</a:t>
            </a: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r>
              <a:rPr lang="fr-FR" sz="2000" dirty="0">
                <a:solidFill>
                  <a:srgbClr val="272526"/>
                </a:solidFill>
              </a:rPr>
              <a:t>Si vous avez déjà mis une carte dessus, elle s’affiche</a:t>
            </a: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2" name="Image 1">
            <a:extLst>
              <a:ext uri="{FF2B5EF4-FFF2-40B4-BE49-F238E27FC236}">
                <a16:creationId xmlns:a16="http://schemas.microsoft.com/office/drawing/2014/main" id="{0CBE233B-BD21-659B-C745-B3B8F103BD18}"/>
              </a:ext>
            </a:extLst>
          </p:cNvPr>
          <p:cNvPicPr>
            <a:picLocks noChangeAspect="1"/>
          </p:cNvPicPr>
          <p:nvPr/>
        </p:nvPicPr>
        <p:blipFill>
          <a:blip r:embed="rId2"/>
          <a:stretch>
            <a:fillRect/>
          </a:stretch>
        </p:blipFill>
        <p:spPr>
          <a:xfrm>
            <a:off x="2711624" y="2002454"/>
            <a:ext cx="814958" cy="796437"/>
          </a:xfrm>
          <a:prstGeom prst="rect">
            <a:avLst/>
          </a:prstGeom>
        </p:spPr>
      </p:pic>
      <p:pic>
        <p:nvPicPr>
          <p:cNvPr id="7" name="Image 6">
            <a:extLst>
              <a:ext uri="{FF2B5EF4-FFF2-40B4-BE49-F238E27FC236}">
                <a16:creationId xmlns:a16="http://schemas.microsoft.com/office/drawing/2014/main" id="{5606FD73-89DD-40AB-F948-371D4F335C20}"/>
              </a:ext>
            </a:extLst>
          </p:cNvPr>
          <p:cNvPicPr>
            <a:picLocks noChangeAspect="1"/>
          </p:cNvPicPr>
          <p:nvPr/>
        </p:nvPicPr>
        <p:blipFill>
          <a:blip r:embed="rId3"/>
          <a:stretch>
            <a:fillRect/>
          </a:stretch>
        </p:blipFill>
        <p:spPr>
          <a:xfrm>
            <a:off x="6746221" y="1556793"/>
            <a:ext cx="2613762" cy="4957799"/>
          </a:xfrm>
          <a:prstGeom prst="rect">
            <a:avLst/>
          </a:prstGeom>
        </p:spPr>
      </p:pic>
    </p:spTree>
    <p:extLst>
      <p:ext uri="{BB962C8B-B14F-4D97-AF65-F5344CB8AC3E}">
        <p14:creationId xmlns:p14="http://schemas.microsoft.com/office/powerpoint/2010/main" val="36871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2F4DC-AB5A-D59B-38B7-48D3134AE2DA}"/>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F9E4700A-7D61-2B93-11FE-588B6F5F3882}"/>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 Google</a:t>
            </a:r>
          </a:p>
        </p:txBody>
      </p:sp>
      <p:sp>
        <p:nvSpPr>
          <p:cNvPr id="6" name="Espace réservé du contenu 1">
            <a:extLst>
              <a:ext uri="{FF2B5EF4-FFF2-40B4-BE49-F238E27FC236}">
                <a16:creationId xmlns:a16="http://schemas.microsoft.com/office/drawing/2014/main" id="{5E878BEA-9E82-9585-D403-C1848434D2BE}"/>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B57D1F61-EAE8-D9E1-7EBD-44A9EDAB5DC6}"/>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D2FDBB69-AE22-7625-5DBF-C7BDD85FA680}"/>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a:solidFill>
                  <a:srgbClr val="272526"/>
                </a:solidFill>
                <a:latin typeface="Montserrat" panose="00000500000000000000" pitchFamily="2" charset="0"/>
              </a:rPr>
              <a:t>Google </a:t>
            </a:r>
            <a:r>
              <a:rPr lang="fr-FR" sz="2400" dirty="0" err="1">
                <a:solidFill>
                  <a:srgbClr val="272526"/>
                </a:solidFill>
                <a:latin typeface="Montserrat" panose="00000500000000000000" pitchFamily="2" charset="0"/>
              </a:rPr>
              <a:t>Wallet</a:t>
            </a:r>
            <a:endParaRPr lang="fr-FR" sz="2400" dirty="0">
              <a:solidFill>
                <a:srgbClr val="272526"/>
              </a:solidFill>
              <a:latin typeface="Montserrat" panose="00000500000000000000" pitchFamily="2" charset="0"/>
            </a:endParaRPr>
          </a:p>
          <a:p>
            <a:pPr lvl="1" fontAlgn="base">
              <a:spcAft>
                <a:spcPts val="1200"/>
              </a:spcAft>
            </a:pPr>
            <a:r>
              <a:rPr lang="fr-FR" sz="2000" dirty="0">
                <a:solidFill>
                  <a:srgbClr val="272526"/>
                </a:solidFill>
              </a:rPr>
              <a:t>Si vous souhaitez ajouter une carte, appuyer sur le « + » en bas à droite</a:t>
            </a:r>
          </a:p>
          <a:p>
            <a:pPr lvl="1" fontAlgn="base">
              <a:spcAft>
                <a:spcPts val="1200"/>
              </a:spcAft>
            </a:pPr>
            <a:endParaRPr lang="fr-FR" sz="2000" dirty="0">
              <a:solidFill>
                <a:srgbClr val="272526"/>
              </a:solidFill>
            </a:endParaRPr>
          </a:p>
          <a:p>
            <a:pPr lvl="1" fontAlgn="base">
              <a:spcAft>
                <a:spcPts val="1200"/>
              </a:spcAft>
            </a:pPr>
            <a:r>
              <a:rPr lang="fr-FR" sz="2000" dirty="0">
                <a:solidFill>
                  <a:srgbClr val="272526"/>
                </a:solidFill>
              </a:rPr>
              <a:t>Vous pouvez ensuite choisir quel type de carte vous souhaiter ajouter</a:t>
            </a: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5" name="Image 4">
            <a:extLst>
              <a:ext uri="{FF2B5EF4-FFF2-40B4-BE49-F238E27FC236}">
                <a16:creationId xmlns:a16="http://schemas.microsoft.com/office/drawing/2014/main" id="{7B1FB7BC-CB14-1FAB-F699-CD6FB4356799}"/>
              </a:ext>
            </a:extLst>
          </p:cNvPr>
          <p:cNvPicPr>
            <a:picLocks noChangeAspect="1"/>
          </p:cNvPicPr>
          <p:nvPr/>
        </p:nvPicPr>
        <p:blipFill>
          <a:blip r:embed="rId2"/>
          <a:stretch>
            <a:fillRect/>
          </a:stretch>
        </p:blipFill>
        <p:spPr>
          <a:xfrm>
            <a:off x="8184232" y="1250344"/>
            <a:ext cx="936104" cy="904900"/>
          </a:xfrm>
          <a:prstGeom prst="rect">
            <a:avLst/>
          </a:prstGeom>
        </p:spPr>
      </p:pic>
      <p:pic>
        <p:nvPicPr>
          <p:cNvPr id="8" name="Image 7">
            <a:extLst>
              <a:ext uri="{FF2B5EF4-FFF2-40B4-BE49-F238E27FC236}">
                <a16:creationId xmlns:a16="http://schemas.microsoft.com/office/drawing/2014/main" id="{33547470-1424-9B2D-94EB-CBE925AE2C67}"/>
              </a:ext>
            </a:extLst>
          </p:cNvPr>
          <p:cNvPicPr>
            <a:picLocks noChangeAspect="1"/>
          </p:cNvPicPr>
          <p:nvPr/>
        </p:nvPicPr>
        <p:blipFill>
          <a:blip r:embed="rId3"/>
          <a:stretch>
            <a:fillRect/>
          </a:stretch>
        </p:blipFill>
        <p:spPr>
          <a:xfrm>
            <a:off x="4743333" y="2996952"/>
            <a:ext cx="2165784" cy="3855706"/>
          </a:xfrm>
          <a:prstGeom prst="rect">
            <a:avLst/>
          </a:prstGeom>
        </p:spPr>
      </p:pic>
    </p:spTree>
    <p:extLst>
      <p:ext uri="{BB962C8B-B14F-4D97-AF65-F5344CB8AC3E}">
        <p14:creationId xmlns:p14="http://schemas.microsoft.com/office/powerpoint/2010/main" val="36387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61AB2-BC09-C97A-9A5D-1699F4DBFADF}"/>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03685218-3F9C-FB33-FDE8-B4B9B281F996}"/>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 Google</a:t>
            </a:r>
          </a:p>
        </p:txBody>
      </p:sp>
      <p:sp>
        <p:nvSpPr>
          <p:cNvPr id="6" name="Espace réservé du contenu 1">
            <a:extLst>
              <a:ext uri="{FF2B5EF4-FFF2-40B4-BE49-F238E27FC236}">
                <a16:creationId xmlns:a16="http://schemas.microsoft.com/office/drawing/2014/main" id="{789DED81-8208-6224-F6CE-4518239C9BBA}"/>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BA895F32-55E2-CEEF-696B-6690B6482B0F}"/>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B00EBF9D-8767-3C2A-8898-C43941CE70C9}"/>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a:solidFill>
                  <a:srgbClr val="272526"/>
                </a:solidFill>
                <a:latin typeface="Montserrat" panose="00000500000000000000" pitchFamily="2" charset="0"/>
              </a:rPr>
              <a:t>Google </a:t>
            </a:r>
            <a:r>
              <a:rPr lang="fr-FR" sz="2400" dirty="0" err="1">
                <a:solidFill>
                  <a:srgbClr val="272526"/>
                </a:solidFill>
                <a:latin typeface="Montserrat" panose="00000500000000000000" pitchFamily="2" charset="0"/>
              </a:rPr>
              <a:t>Wallet</a:t>
            </a:r>
            <a:endParaRPr lang="fr-FR" sz="2400" dirty="0">
              <a:solidFill>
                <a:srgbClr val="272526"/>
              </a:solidFill>
              <a:latin typeface="Montserrat" panose="00000500000000000000" pitchFamily="2" charset="0"/>
            </a:endParaRPr>
          </a:p>
          <a:p>
            <a:pPr lvl="1" fontAlgn="base">
              <a:spcAft>
                <a:spcPts val="1200"/>
              </a:spcAft>
            </a:pPr>
            <a:r>
              <a:rPr lang="fr-FR" sz="2000" dirty="0">
                <a:solidFill>
                  <a:srgbClr val="272526"/>
                </a:solidFill>
              </a:rPr>
              <a:t>Je vous laisse faire si vous souhaitez</a:t>
            </a:r>
          </a:p>
          <a:p>
            <a:pPr lvl="1" fontAlgn="base">
              <a:spcAft>
                <a:spcPts val="1200"/>
              </a:spcAft>
            </a:pPr>
            <a:r>
              <a:rPr lang="fr-FR" sz="2000" dirty="0">
                <a:solidFill>
                  <a:srgbClr val="272526"/>
                </a:solidFill>
              </a:rPr>
              <a:t>En cas de soucis, n’hésitez pas à nous le dire, on vous aidera avec plaisir !</a:t>
            </a: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spTree>
    <p:extLst>
      <p:ext uri="{BB962C8B-B14F-4D97-AF65-F5344CB8AC3E}">
        <p14:creationId xmlns:p14="http://schemas.microsoft.com/office/powerpoint/2010/main" val="286367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93EB-4B12-5DA8-E6AE-F6BD8D19E488}"/>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04F3D792-317C-D401-A885-303422F1E7D4}"/>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 sport, rando, etc…</a:t>
            </a:r>
          </a:p>
        </p:txBody>
      </p:sp>
      <p:sp>
        <p:nvSpPr>
          <p:cNvPr id="6" name="Espace réservé du contenu 1">
            <a:extLst>
              <a:ext uri="{FF2B5EF4-FFF2-40B4-BE49-F238E27FC236}">
                <a16:creationId xmlns:a16="http://schemas.microsoft.com/office/drawing/2014/main" id="{6CBAA70F-2337-2CB1-56B3-65F04A47BDBC}"/>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AF9903B2-412E-18EA-BD9C-1FC653D3E5BD}"/>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C0AC0FC8-B970-11FE-D12D-A5A46D96D3F2}"/>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a:solidFill>
                  <a:srgbClr val="272526"/>
                </a:solidFill>
                <a:latin typeface="Montserrat" panose="00000500000000000000" pitchFamily="2" charset="0"/>
              </a:rPr>
              <a:t>Sport, rando, etc..</a:t>
            </a:r>
          </a:p>
          <a:p>
            <a:pPr lvl="1" fontAlgn="base">
              <a:spcAft>
                <a:spcPts val="1200"/>
              </a:spcAft>
            </a:pPr>
            <a:r>
              <a:rPr lang="fr-FR" sz="2000" dirty="0">
                <a:solidFill>
                  <a:srgbClr val="272526"/>
                </a:solidFill>
              </a:rPr>
              <a:t>Il existe une multitude d’application pour le sport, la rando, le vélo, etc..</a:t>
            </a:r>
          </a:p>
          <a:p>
            <a:pPr lvl="1" fontAlgn="base">
              <a:spcAft>
                <a:spcPts val="1200"/>
              </a:spcAft>
            </a:pPr>
            <a:r>
              <a:rPr lang="fr-FR" sz="2000" dirty="0">
                <a:solidFill>
                  <a:srgbClr val="272526"/>
                </a:solidFill>
              </a:rPr>
              <a:t>On va vous présenter qu’unes (les plus connues et les plus fiables)</a:t>
            </a:r>
          </a:p>
          <a:p>
            <a:pPr lvl="1" fontAlgn="base">
              <a:spcAft>
                <a:spcPts val="1200"/>
              </a:spcAft>
            </a:pPr>
            <a:endParaRPr lang="fr-FR" sz="2000" dirty="0">
              <a:solidFill>
                <a:srgbClr val="272526"/>
              </a:solidFill>
            </a:endParaRPr>
          </a:p>
          <a:p>
            <a:pPr marL="227013" lvl="1" indent="-227013" fontAlgn="base">
              <a:spcAft>
                <a:spcPts val="1200"/>
              </a:spcAft>
            </a:pPr>
            <a:r>
              <a:rPr lang="fr-FR" sz="2400" dirty="0" err="1">
                <a:solidFill>
                  <a:srgbClr val="272526"/>
                </a:solidFill>
                <a:latin typeface="Montserrat" panose="00000500000000000000" pitchFamily="2" charset="0"/>
              </a:rPr>
              <a:t>Strava</a:t>
            </a:r>
            <a:r>
              <a:rPr lang="fr-FR" sz="2400" dirty="0">
                <a:solidFill>
                  <a:srgbClr val="272526"/>
                </a:solidFill>
                <a:latin typeface="Montserrat" panose="00000500000000000000" pitchFamily="2" charset="0"/>
              </a:rPr>
              <a:t> :</a:t>
            </a:r>
          </a:p>
          <a:p>
            <a:pPr lvl="1" fontAlgn="base">
              <a:spcAft>
                <a:spcPts val="1200"/>
              </a:spcAft>
            </a:pPr>
            <a:r>
              <a:rPr lang="fr-FR" sz="2000" dirty="0">
                <a:solidFill>
                  <a:srgbClr val="272526"/>
                </a:solidFill>
              </a:rPr>
              <a:t>C’est une application qui va vous permet d’enregistrer par exemple votre parcours (vélo, rando, etc..)</a:t>
            </a: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5" name="Image 4">
            <a:extLst>
              <a:ext uri="{FF2B5EF4-FFF2-40B4-BE49-F238E27FC236}">
                <a16:creationId xmlns:a16="http://schemas.microsoft.com/office/drawing/2014/main" id="{1B42C802-DD29-9649-C558-89B08176BADA}"/>
              </a:ext>
            </a:extLst>
          </p:cNvPr>
          <p:cNvPicPr>
            <a:picLocks noChangeAspect="1"/>
          </p:cNvPicPr>
          <p:nvPr/>
        </p:nvPicPr>
        <p:blipFill>
          <a:blip r:embed="rId2"/>
          <a:stretch>
            <a:fillRect/>
          </a:stretch>
        </p:blipFill>
        <p:spPr>
          <a:xfrm>
            <a:off x="4850204" y="4300962"/>
            <a:ext cx="1361753" cy="1361753"/>
          </a:xfrm>
          <a:prstGeom prst="rect">
            <a:avLst/>
          </a:prstGeom>
        </p:spPr>
      </p:pic>
    </p:spTree>
    <p:extLst>
      <p:ext uri="{BB962C8B-B14F-4D97-AF65-F5344CB8AC3E}">
        <p14:creationId xmlns:p14="http://schemas.microsoft.com/office/powerpoint/2010/main" val="219233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48BB7-815E-F212-6CE3-C5B290D05BDB}"/>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CFD75C72-FFEF-2A36-20A4-1FDD71FCBD8C}"/>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 sport, rando, etc…</a:t>
            </a:r>
          </a:p>
        </p:txBody>
      </p:sp>
      <p:sp>
        <p:nvSpPr>
          <p:cNvPr id="6" name="Espace réservé du contenu 1">
            <a:extLst>
              <a:ext uri="{FF2B5EF4-FFF2-40B4-BE49-F238E27FC236}">
                <a16:creationId xmlns:a16="http://schemas.microsoft.com/office/drawing/2014/main" id="{9E3A174F-D833-6150-018A-4EEFEE05114F}"/>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88E1DD0D-4F90-7B7A-CBBA-4F09E369BA24}"/>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BD31D5BA-2CDA-772C-A9D8-29A0A80421E2}"/>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err="1">
                <a:solidFill>
                  <a:srgbClr val="272526"/>
                </a:solidFill>
                <a:latin typeface="Montserrat" panose="00000500000000000000" pitchFamily="2" charset="0"/>
              </a:rPr>
              <a:t>Strava</a:t>
            </a:r>
            <a:endParaRPr lang="fr-FR" sz="2400" dirty="0">
              <a:solidFill>
                <a:srgbClr val="272526"/>
              </a:solidFill>
              <a:latin typeface="Montserrat" panose="00000500000000000000" pitchFamily="2" charset="0"/>
            </a:endParaRPr>
          </a:p>
          <a:p>
            <a:pPr lvl="1" fontAlgn="base">
              <a:spcAft>
                <a:spcPts val="1200"/>
              </a:spcAft>
            </a:pPr>
            <a:r>
              <a:rPr lang="fr-FR" sz="2000" dirty="0">
                <a:solidFill>
                  <a:srgbClr val="272526"/>
                </a:solidFill>
              </a:rPr>
              <a:t>Vous pouvez choisir l’activité</a:t>
            </a: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marL="0" indent="0" fontAlgn="base">
              <a:spcAft>
                <a:spcPts val="1200"/>
              </a:spcAft>
              <a:buNone/>
            </a:pPr>
            <a:endParaRPr lang="fr-FR" sz="2400" dirty="0">
              <a:solidFill>
                <a:srgbClr val="272526"/>
              </a:solidFill>
              <a:latin typeface="Montserrat" panose="00000500000000000000" pitchFamily="2" charset="0"/>
            </a:endParaRPr>
          </a:p>
          <a:p>
            <a:pPr lvl="1" fontAlgn="base">
              <a:spcAft>
                <a:spcPts val="1200"/>
              </a:spcAft>
            </a:pPr>
            <a:r>
              <a:rPr lang="fr-FR" sz="2000" dirty="0">
                <a:solidFill>
                  <a:srgbClr val="272526"/>
                </a:solidFill>
              </a:rPr>
              <a:t>Pour enregistrer un parcours, il suffit de cliquer sur le bouton enregistrer en bas au milieu </a:t>
            </a: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5" name="Image 4">
            <a:extLst>
              <a:ext uri="{FF2B5EF4-FFF2-40B4-BE49-F238E27FC236}">
                <a16:creationId xmlns:a16="http://schemas.microsoft.com/office/drawing/2014/main" id="{2E2AF091-627F-04B7-35A1-467B22E3D8FB}"/>
              </a:ext>
            </a:extLst>
          </p:cNvPr>
          <p:cNvPicPr>
            <a:picLocks noChangeAspect="1"/>
          </p:cNvPicPr>
          <p:nvPr/>
        </p:nvPicPr>
        <p:blipFill>
          <a:blip r:embed="rId2"/>
          <a:stretch>
            <a:fillRect/>
          </a:stretch>
        </p:blipFill>
        <p:spPr>
          <a:xfrm>
            <a:off x="3764563" y="5923521"/>
            <a:ext cx="3384376" cy="671642"/>
          </a:xfrm>
          <a:prstGeom prst="rect">
            <a:avLst/>
          </a:prstGeom>
        </p:spPr>
      </p:pic>
      <p:sp>
        <p:nvSpPr>
          <p:cNvPr id="7" name="Rectangle 6">
            <a:extLst>
              <a:ext uri="{FF2B5EF4-FFF2-40B4-BE49-F238E27FC236}">
                <a16:creationId xmlns:a16="http://schemas.microsoft.com/office/drawing/2014/main" id="{54A30061-A3E1-3149-2FDC-CC7303C1D24C}"/>
              </a:ext>
            </a:extLst>
          </p:cNvPr>
          <p:cNvSpPr/>
          <p:nvPr/>
        </p:nvSpPr>
        <p:spPr>
          <a:xfrm>
            <a:off x="4988699" y="5939260"/>
            <a:ext cx="864096" cy="7200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CF8BE445-BE1E-2091-7AC4-1D611A02245A}"/>
              </a:ext>
            </a:extLst>
          </p:cNvPr>
          <p:cNvPicPr>
            <a:picLocks noChangeAspect="1"/>
          </p:cNvPicPr>
          <p:nvPr/>
        </p:nvPicPr>
        <p:blipFill>
          <a:blip r:embed="rId3"/>
          <a:stretch>
            <a:fillRect/>
          </a:stretch>
        </p:blipFill>
        <p:spPr>
          <a:xfrm>
            <a:off x="4527369" y="1072199"/>
            <a:ext cx="1873431" cy="3630379"/>
          </a:xfrm>
          <a:prstGeom prst="rect">
            <a:avLst/>
          </a:prstGeom>
        </p:spPr>
      </p:pic>
    </p:spTree>
    <p:extLst>
      <p:ext uri="{BB962C8B-B14F-4D97-AF65-F5344CB8AC3E}">
        <p14:creationId xmlns:p14="http://schemas.microsoft.com/office/powerpoint/2010/main" val="206169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FD7E8-A6A3-671D-11DF-C1F3605BFC7E}"/>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0DE356FD-31DA-E1A1-518F-9E2A42A39EA8}"/>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 sport, rando, etc…</a:t>
            </a:r>
          </a:p>
        </p:txBody>
      </p:sp>
      <p:sp>
        <p:nvSpPr>
          <p:cNvPr id="6" name="Espace réservé du contenu 1">
            <a:extLst>
              <a:ext uri="{FF2B5EF4-FFF2-40B4-BE49-F238E27FC236}">
                <a16:creationId xmlns:a16="http://schemas.microsoft.com/office/drawing/2014/main" id="{C0BC267B-C173-DC70-244D-9CD51BC031D5}"/>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15DB7366-FC8E-C239-0496-10C164E4F36A}"/>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A11CDF78-A2FF-1464-6B42-0FEB940B7F19}"/>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err="1">
                <a:solidFill>
                  <a:srgbClr val="272526"/>
                </a:solidFill>
                <a:latin typeface="Montserrat" panose="00000500000000000000" pitchFamily="2" charset="0"/>
              </a:rPr>
              <a:t>Polarstep</a:t>
            </a:r>
            <a:r>
              <a:rPr lang="fr-FR" sz="2400" dirty="0">
                <a:solidFill>
                  <a:srgbClr val="272526"/>
                </a:solidFill>
                <a:latin typeface="Montserrat" panose="00000500000000000000" pitchFamily="2" charset="0"/>
              </a:rPr>
              <a:t> :</a:t>
            </a:r>
          </a:p>
          <a:p>
            <a:pPr lvl="1" fontAlgn="base">
              <a:spcAft>
                <a:spcPts val="1200"/>
              </a:spcAft>
            </a:pPr>
            <a:r>
              <a:rPr lang="fr-FR" sz="2000" dirty="0">
                <a:solidFill>
                  <a:srgbClr val="272526"/>
                </a:solidFill>
              </a:rPr>
              <a:t>C’est une sorte de carnet de voyage numérique.</a:t>
            </a:r>
          </a:p>
          <a:p>
            <a:pPr lvl="1" fontAlgn="base">
              <a:spcAft>
                <a:spcPts val="1200"/>
              </a:spcAft>
            </a:pPr>
            <a:r>
              <a:rPr lang="fr-FR" sz="2000" dirty="0">
                <a:solidFill>
                  <a:srgbClr val="272526"/>
                </a:solidFill>
              </a:rPr>
              <a:t>Vous pouvez planifier vos vacances et ajouter des photos, des commentaires, etc…</a:t>
            </a: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5" name="Image 4">
            <a:extLst>
              <a:ext uri="{FF2B5EF4-FFF2-40B4-BE49-F238E27FC236}">
                <a16:creationId xmlns:a16="http://schemas.microsoft.com/office/drawing/2014/main" id="{2BA1372F-3C10-86DC-B46C-8F9B3C08E86F}"/>
              </a:ext>
            </a:extLst>
          </p:cNvPr>
          <p:cNvPicPr>
            <a:picLocks noChangeAspect="1"/>
          </p:cNvPicPr>
          <p:nvPr/>
        </p:nvPicPr>
        <p:blipFill>
          <a:blip r:embed="rId2"/>
          <a:stretch>
            <a:fillRect/>
          </a:stretch>
        </p:blipFill>
        <p:spPr>
          <a:xfrm>
            <a:off x="6078710" y="1188370"/>
            <a:ext cx="701101" cy="662997"/>
          </a:xfrm>
          <a:prstGeom prst="rect">
            <a:avLst/>
          </a:prstGeom>
        </p:spPr>
      </p:pic>
      <p:pic>
        <p:nvPicPr>
          <p:cNvPr id="8" name="Image 7">
            <a:extLst>
              <a:ext uri="{FF2B5EF4-FFF2-40B4-BE49-F238E27FC236}">
                <a16:creationId xmlns:a16="http://schemas.microsoft.com/office/drawing/2014/main" id="{711B1C60-78A2-FBFA-E16F-9DEFCA47BB30}"/>
              </a:ext>
            </a:extLst>
          </p:cNvPr>
          <p:cNvPicPr>
            <a:picLocks noChangeAspect="1"/>
          </p:cNvPicPr>
          <p:nvPr/>
        </p:nvPicPr>
        <p:blipFill>
          <a:blip r:embed="rId3"/>
          <a:stretch>
            <a:fillRect/>
          </a:stretch>
        </p:blipFill>
        <p:spPr>
          <a:xfrm>
            <a:off x="809449" y="3083794"/>
            <a:ext cx="2865368" cy="3513124"/>
          </a:xfrm>
          <a:prstGeom prst="rect">
            <a:avLst/>
          </a:prstGeom>
        </p:spPr>
      </p:pic>
      <p:pic>
        <p:nvPicPr>
          <p:cNvPr id="10" name="Image 9">
            <a:extLst>
              <a:ext uri="{FF2B5EF4-FFF2-40B4-BE49-F238E27FC236}">
                <a16:creationId xmlns:a16="http://schemas.microsoft.com/office/drawing/2014/main" id="{27022966-3E25-BD2D-7102-6B58C63115FE}"/>
              </a:ext>
            </a:extLst>
          </p:cNvPr>
          <p:cNvPicPr>
            <a:picLocks noChangeAspect="1"/>
          </p:cNvPicPr>
          <p:nvPr/>
        </p:nvPicPr>
        <p:blipFill>
          <a:blip r:embed="rId4"/>
          <a:stretch>
            <a:fillRect/>
          </a:stretch>
        </p:blipFill>
        <p:spPr>
          <a:xfrm>
            <a:off x="6096000" y="3084298"/>
            <a:ext cx="1964635" cy="3585062"/>
          </a:xfrm>
          <a:prstGeom prst="rect">
            <a:avLst/>
          </a:prstGeom>
        </p:spPr>
      </p:pic>
    </p:spTree>
    <p:extLst>
      <p:ext uri="{BB962C8B-B14F-4D97-AF65-F5344CB8AC3E}">
        <p14:creationId xmlns:p14="http://schemas.microsoft.com/office/powerpoint/2010/main" val="184485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DC23F-728A-F675-B497-0EA9E666D66A}"/>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D34419E1-1B86-6417-0CE1-D5B40D8F4F2B}"/>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 sport, rando, etc…</a:t>
            </a:r>
          </a:p>
        </p:txBody>
      </p:sp>
      <p:sp>
        <p:nvSpPr>
          <p:cNvPr id="6" name="Espace réservé du contenu 1">
            <a:extLst>
              <a:ext uri="{FF2B5EF4-FFF2-40B4-BE49-F238E27FC236}">
                <a16:creationId xmlns:a16="http://schemas.microsoft.com/office/drawing/2014/main" id="{E9E90B21-EBB2-B6EA-8260-4D43BE05611D}"/>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4975E227-A48F-451C-865B-30BC948B8BDD}"/>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AD28DF11-5BA9-99F5-DDEE-C4A96A55A1E3}"/>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err="1">
                <a:solidFill>
                  <a:srgbClr val="272526"/>
                </a:solidFill>
                <a:latin typeface="Montserrat" panose="00000500000000000000" pitchFamily="2" charset="0"/>
              </a:rPr>
              <a:t>Komoot</a:t>
            </a:r>
            <a:endParaRPr lang="fr-FR" sz="2400" dirty="0">
              <a:solidFill>
                <a:srgbClr val="272526"/>
              </a:solidFill>
              <a:latin typeface="Montserrat" panose="00000500000000000000" pitchFamily="2" charset="0"/>
            </a:endParaRPr>
          </a:p>
          <a:p>
            <a:pPr lvl="1" fontAlgn="base">
              <a:spcAft>
                <a:spcPts val="1200"/>
              </a:spcAft>
            </a:pPr>
            <a:r>
              <a:rPr lang="fr-FR" sz="2000" dirty="0">
                <a:solidFill>
                  <a:srgbClr val="272526"/>
                </a:solidFill>
              </a:rPr>
              <a:t>Cette appli vous permet de trouver des parcours, circuit de rando, de vélo, etc..</a:t>
            </a:r>
          </a:p>
          <a:p>
            <a:pPr lvl="1" fontAlgn="base">
              <a:spcAft>
                <a:spcPts val="1200"/>
              </a:spcAft>
            </a:pPr>
            <a:endParaRPr lang="fr-FR" sz="2000" dirty="0">
              <a:solidFill>
                <a:srgbClr val="272526"/>
              </a:solidFill>
            </a:endParaRPr>
          </a:p>
          <a:p>
            <a:pPr lvl="1" fontAlgn="base">
              <a:spcAft>
                <a:spcPts val="1200"/>
              </a:spcAft>
            </a:pPr>
            <a:r>
              <a:rPr lang="fr-FR" sz="2000" dirty="0">
                <a:solidFill>
                  <a:srgbClr val="272526"/>
                </a:solidFill>
              </a:rPr>
              <a:t>Vous </a:t>
            </a:r>
            <a:r>
              <a:rPr lang="fr-FR" sz="2000" dirty="0" err="1">
                <a:solidFill>
                  <a:srgbClr val="272526"/>
                </a:solidFill>
              </a:rPr>
              <a:t>choissisez</a:t>
            </a:r>
            <a:r>
              <a:rPr lang="fr-FR" sz="2000" dirty="0">
                <a:solidFill>
                  <a:srgbClr val="272526"/>
                </a:solidFill>
              </a:rPr>
              <a:t> le lieu de départ de votre parcours, comment vous souhaitez le faire (à pied, vélo, etc..)</a:t>
            </a:r>
          </a:p>
          <a:p>
            <a:pPr lvl="1" fontAlgn="base">
              <a:spcAft>
                <a:spcPts val="1200"/>
              </a:spcAft>
            </a:pPr>
            <a:r>
              <a:rPr lang="fr-FR" sz="2000" dirty="0">
                <a:solidFill>
                  <a:srgbClr val="272526"/>
                </a:solidFill>
              </a:rPr>
              <a:t>Et </a:t>
            </a:r>
            <a:r>
              <a:rPr lang="fr-FR" sz="2000" dirty="0" err="1">
                <a:solidFill>
                  <a:srgbClr val="272526"/>
                </a:solidFill>
              </a:rPr>
              <a:t>Komoot</a:t>
            </a:r>
            <a:r>
              <a:rPr lang="fr-FR" sz="2000" dirty="0">
                <a:solidFill>
                  <a:srgbClr val="272526"/>
                </a:solidFill>
              </a:rPr>
              <a:t> vous propose des parcours déjà réalisé par d’autres personnes.</a:t>
            </a: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5" name="Image 4">
            <a:extLst>
              <a:ext uri="{FF2B5EF4-FFF2-40B4-BE49-F238E27FC236}">
                <a16:creationId xmlns:a16="http://schemas.microsoft.com/office/drawing/2014/main" id="{EAE1F694-994A-8CE0-E425-7B9CDE490BB8}"/>
              </a:ext>
            </a:extLst>
          </p:cNvPr>
          <p:cNvPicPr>
            <a:picLocks noChangeAspect="1"/>
          </p:cNvPicPr>
          <p:nvPr/>
        </p:nvPicPr>
        <p:blipFill>
          <a:blip r:embed="rId2"/>
          <a:stretch>
            <a:fillRect/>
          </a:stretch>
        </p:blipFill>
        <p:spPr>
          <a:xfrm>
            <a:off x="9132212" y="1125067"/>
            <a:ext cx="836735" cy="1032336"/>
          </a:xfrm>
          <a:prstGeom prst="rect">
            <a:avLst/>
          </a:prstGeom>
        </p:spPr>
      </p:pic>
      <p:pic>
        <p:nvPicPr>
          <p:cNvPr id="8" name="Image 7">
            <a:extLst>
              <a:ext uri="{FF2B5EF4-FFF2-40B4-BE49-F238E27FC236}">
                <a16:creationId xmlns:a16="http://schemas.microsoft.com/office/drawing/2014/main" id="{B97DE8CB-F182-34B2-D48F-C939CECE8F5D}"/>
              </a:ext>
            </a:extLst>
          </p:cNvPr>
          <p:cNvPicPr>
            <a:picLocks noChangeAspect="1"/>
          </p:cNvPicPr>
          <p:nvPr/>
        </p:nvPicPr>
        <p:blipFill>
          <a:blip r:embed="rId3"/>
          <a:stretch>
            <a:fillRect/>
          </a:stretch>
        </p:blipFill>
        <p:spPr>
          <a:xfrm>
            <a:off x="523336" y="3789041"/>
            <a:ext cx="2481908" cy="2880319"/>
          </a:xfrm>
          <a:prstGeom prst="rect">
            <a:avLst/>
          </a:prstGeom>
        </p:spPr>
      </p:pic>
      <p:pic>
        <p:nvPicPr>
          <p:cNvPr id="10" name="Image 9">
            <a:extLst>
              <a:ext uri="{FF2B5EF4-FFF2-40B4-BE49-F238E27FC236}">
                <a16:creationId xmlns:a16="http://schemas.microsoft.com/office/drawing/2014/main" id="{3CE56F22-2D86-5DDE-E58E-72CFBE02EC3F}"/>
              </a:ext>
            </a:extLst>
          </p:cNvPr>
          <p:cNvPicPr>
            <a:picLocks noChangeAspect="1"/>
          </p:cNvPicPr>
          <p:nvPr/>
        </p:nvPicPr>
        <p:blipFill>
          <a:blip r:embed="rId4"/>
          <a:stretch>
            <a:fillRect/>
          </a:stretch>
        </p:blipFill>
        <p:spPr>
          <a:xfrm>
            <a:off x="3336826" y="3807947"/>
            <a:ext cx="2842506" cy="2842506"/>
          </a:xfrm>
          <a:prstGeom prst="rect">
            <a:avLst/>
          </a:prstGeom>
        </p:spPr>
      </p:pic>
      <p:pic>
        <p:nvPicPr>
          <p:cNvPr id="12" name="Image 11">
            <a:extLst>
              <a:ext uri="{FF2B5EF4-FFF2-40B4-BE49-F238E27FC236}">
                <a16:creationId xmlns:a16="http://schemas.microsoft.com/office/drawing/2014/main" id="{85D92092-9EAA-0A9A-3980-5B6632AB44C7}"/>
              </a:ext>
            </a:extLst>
          </p:cNvPr>
          <p:cNvPicPr>
            <a:picLocks noChangeAspect="1"/>
          </p:cNvPicPr>
          <p:nvPr/>
        </p:nvPicPr>
        <p:blipFill>
          <a:blip r:embed="rId5"/>
          <a:stretch>
            <a:fillRect/>
          </a:stretch>
        </p:blipFill>
        <p:spPr>
          <a:xfrm>
            <a:off x="6717373" y="3789040"/>
            <a:ext cx="2070746" cy="2880319"/>
          </a:xfrm>
          <a:prstGeom prst="rect">
            <a:avLst/>
          </a:prstGeom>
        </p:spPr>
      </p:pic>
    </p:spTree>
    <p:extLst>
      <p:ext uri="{BB962C8B-B14F-4D97-AF65-F5344CB8AC3E}">
        <p14:creationId xmlns:p14="http://schemas.microsoft.com/office/powerpoint/2010/main" val="169398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4C231-903D-1754-8DA6-03B47E401D73}"/>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9F603432-9BC4-AE6E-7CA2-447C69A58FDF}"/>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a:t>
            </a:r>
          </a:p>
        </p:txBody>
      </p:sp>
      <p:sp>
        <p:nvSpPr>
          <p:cNvPr id="6" name="Espace réservé du contenu 1">
            <a:extLst>
              <a:ext uri="{FF2B5EF4-FFF2-40B4-BE49-F238E27FC236}">
                <a16:creationId xmlns:a16="http://schemas.microsoft.com/office/drawing/2014/main" id="{EDDE42F7-66B5-82E3-A343-D66F2861C2D8}"/>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960592C7-FFC1-0D65-2BB3-9AC4D18E79F3}"/>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3EF69B27-8107-D2C4-BBB0-6A859F77E9B3}"/>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a:solidFill>
                  <a:srgbClr val="272526"/>
                </a:solidFill>
                <a:latin typeface="Montserrat" panose="00000500000000000000" pitchFamily="2" charset="0"/>
              </a:rPr>
              <a:t>Appli divertissement</a:t>
            </a:r>
          </a:p>
          <a:p>
            <a:pPr lvl="1" fontAlgn="base">
              <a:spcAft>
                <a:spcPts val="1200"/>
              </a:spcAft>
            </a:pPr>
            <a:r>
              <a:rPr lang="fr-FR" sz="2000" dirty="0">
                <a:solidFill>
                  <a:srgbClr val="272526"/>
                </a:solidFill>
              </a:rPr>
              <a:t>IL existe une tonne d’applis</a:t>
            </a:r>
          </a:p>
          <a:p>
            <a:pPr lvl="1" fontAlgn="base">
              <a:spcAft>
                <a:spcPts val="1200"/>
              </a:spcAft>
            </a:pPr>
            <a:r>
              <a:rPr lang="fr-FR" sz="2000" dirty="0">
                <a:solidFill>
                  <a:srgbClr val="272526"/>
                </a:solidFill>
              </a:rPr>
              <a:t>Les plus utilisé sont :</a:t>
            </a:r>
          </a:p>
          <a:p>
            <a:pPr lvl="2" fontAlgn="base">
              <a:spcAft>
                <a:spcPts val="1200"/>
              </a:spcAft>
            </a:pPr>
            <a:r>
              <a:rPr lang="fr-FR" sz="1600" dirty="0">
                <a:solidFill>
                  <a:srgbClr val="272526"/>
                </a:solidFill>
              </a:rPr>
              <a:t>Spotify : Pour écouter la musique et des podcast</a:t>
            </a:r>
          </a:p>
          <a:p>
            <a:pPr lvl="2" fontAlgn="base">
              <a:spcAft>
                <a:spcPts val="1200"/>
              </a:spcAft>
            </a:pPr>
            <a:r>
              <a:rPr lang="fr-FR" sz="1600" dirty="0">
                <a:solidFill>
                  <a:srgbClr val="272526"/>
                </a:solidFill>
              </a:rPr>
              <a:t>Deezer : Même chose que </a:t>
            </a:r>
            <a:r>
              <a:rPr lang="fr-FR" sz="1600" dirty="0" err="1">
                <a:solidFill>
                  <a:srgbClr val="272526"/>
                </a:solidFill>
              </a:rPr>
              <a:t>spotify</a:t>
            </a:r>
            <a:endParaRPr lang="fr-FR" sz="1600" dirty="0">
              <a:solidFill>
                <a:srgbClr val="272526"/>
              </a:solidFill>
            </a:endParaRPr>
          </a:p>
          <a:p>
            <a:pPr lvl="2" fontAlgn="base">
              <a:spcAft>
                <a:spcPts val="1200"/>
              </a:spcAft>
            </a:pPr>
            <a:r>
              <a:rPr lang="fr-FR" sz="1600" dirty="0">
                <a:solidFill>
                  <a:srgbClr val="272526"/>
                </a:solidFill>
              </a:rPr>
              <a:t>Netflix/Prime Vidéo/</a:t>
            </a:r>
            <a:r>
              <a:rPr lang="fr-FR" sz="1600" dirty="0" err="1">
                <a:solidFill>
                  <a:srgbClr val="272526"/>
                </a:solidFill>
              </a:rPr>
              <a:t>MyCanal</a:t>
            </a:r>
            <a:r>
              <a:rPr lang="fr-FR" sz="1600" dirty="0">
                <a:solidFill>
                  <a:srgbClr val="272526"/>
                </a:solidFill>
              </a:rPr>
              <a:t>, etc.. : des applis pour voir des films et des </a:t>
            </a:r>
            <a:r>
              <a:rPr lang="fr-FR" sz="1600" dirty="0" err="1">
                <a:solidFill>
                  <a:srgbClr val="272526"/>
                </a:solidFill>
              </a:rPr>
              <a:t>series</a:t>
            </a:r>
            <a:endParaRPr lang="fr-FR" sz="1600" dirty="0">
              <a:solidFill>
                <a:srgbClr val="272526"/>
              </a:solidFill>
            </a:endParaRPr>
          </a:p>
          <a:p>
            <a:pPr lvl="2" fontAlgn="base">
              <a:spcAft>
                <a:spcPts val="1200"/>
              </a:spcAft>
            </a:pPr>
            <a:r>
              <a:rPr lang="fr-FR" sz="1600" dirty="0">
                <a:solidFill>
                  <a:srgbClr val="272526"/>
                </a:solidFill>
              </a:rPr>
              <a:t>Il y a aussi des applis pour écouter vos radios préférés</a:t>
            </a: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5" name="Image 4">
            <a:extLst>
              <a:ext uri="{FF2B5EF4-FFF2-40B4-BE49-F238E27FC236}">
                <a16:creationId xmlns:a16="http://schemas.microsoft.com/office/drawing/2014/main" id="{E6DA0CE4-BD5D-8A96-2E43-8E3A3E9D2941}"/>
              </a:ext>
            </a:extLst>
          </p:cNvPr>
          <p:cNvPicPr>
            <a:picLocks noChangeAspect="1"/>
          </p:cNvPicPr>
          <p:nvPr/>
        </p:nvPicPr>
        <p:blipFill>
          <a:blip r:embed="rId2"/>
          <a:stretch>
            <a:fillRect/>
          </a:stretch>
        </p:blipFill>
        <p:spPr>
          <a:xfrm>
            <a:off x="8477725" y="2694626"/>
            <a:ext cx="2514818" cy="3680779"/>
          </a:xfrm>
          <a:prstGeom prst="rect">
            <a:avLst/>
          </a:prstGeom>
        </p:spPr>
      </p:pic>
    </p:spTree>
    <p:extLst>
      <p:ext uri="{BB962C8B-B14F-4D97-AF65-F5344CB8AC3E}">
        <p14:creationId xmlns:p14="http://schemas.microsoft.com/office/powerpoint/2010/main" val="29516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1B617-78C3-DA6D-4C25-7D990D9F6B55}"/>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C02E9844-0743-4A70-7F59-A192CD69847B}"/>
              </a:ext>
            </a:extLst>
          </p:cNvPr>
          <p:cNvSpPr>
            <a:spLocks noGrp="1"/>
          </p:cNvSpPr>
          <p:nvPr>
            <p:ph type="title"/>
          </p:nvPr>
        </p:nvSpPr>
        <p:spPr>
          <a:xfrm>
            <a:off x="1589" y="0"/>
            <a:ext cx="12188825" cy="692696"/>
          </a:xfrm>
        </p:spPr>
        <p:txBody>
          <a:bodyPr rtlCol="0">
            <a:normAutofit fontScale="90000"/>
          </a:bodyPr>
          <a:lstStyle/>
          <a:p>
            <a:pPr algn="ctr"/>
            <a:r>
              <a:rPr lang="fr-FR" sz="4800" b="1" dirty="0"/>
              <a:t>Sommaire</a:t>
            </a:r>
            <a:endParaRPr lang="fr-FR" sz="4800" dirty="0"/>
          </a:p>
        </p:txBody>
      </p:sp>
      <p:sp>
        <p:nvSpPr>
          <p:cNvPr id="2" name="Espace réservé du contenu 1">
            <a:extLst>
              <a:ext uri="{FF2B5EF4-FFF2-40B4-BE49-F238E27FC236}">
                <a16:creationId xmlns:a16="http://schemas.microsoft.com/office/drawing/2014/main" id="{AB82C416-A564-A2A4-6387-69E487B16151}"/>
              </a:ext>
            </a:extLst>
          </p:cNvPr>
          <p:cNvSpPr>
            <a:spLocks noGrp="1"/>
          </p:cNvSpPr>
          <p:nvPr>
            <p:ph idx="1"/>
          </p:nvPr>
        </p:nvSpPr>
        <p:spPr>
          <a:xfrm>
            <a:off x="1588" y="2996952"/>
            <a:ext cx="12188824" cy="2160240"/>
          </a:xfrm>
        </p:spPr>
        <p:txBody>
          <a:bodyPr>
            <a:normAutofit/>
          </a:bodyPr>
          <a:lstStyle/>
          <a:p>
            <a:pPr algn="ctr"/>
            <a:r>
              <a:rPr lang="fr-FR" b="1" dirty="0"/>
              <a:t>Les applis Google</a:t>
            </a:r>
          </a:p>
          <a:p>
            <a:pPr algn="ctr"/>
            <a:r>
              <a:rPr lang="fr-FR" b="1" dirty="0"/>
              <a:t>D’autres applis</a:t>
            </a:r>
          </a:p>
          <a:p>
            <a:pPr algn="ctr"/>
            <a:endParaRPr lang="fr-FR" b="1" i="0" dirty="0">
              <a:effectLst/>
              <a:latin typeface="Montserrat" panose="00000500000000000000" pitchFamily="2" charset="0"/>
            </a:endParaRPr>
          </a:p>
          <a:p>
            <a:pPr algn="ctr"/>
            <a:endParaRPr lang="fr-FR" b="1" i="0" dirty="0">
              <a:effectLst/>
              <a:latin typeface="Montserrat" panose="00000500000000000000" pitchFamily="2" charset="0"/>
            </a:endParaRPr>
          </a:p>
          <a:p>
            <a:pPr algn="ctr">
              <a:spcAft>
                <a:spcPts val="1500"/>
              </a:spcAft>
            </a:pPr>
            <a:endParaRPr lang="fr-FR" b="1" i="0" dirty="0">
              <a:effectLst/>
            </a:endParaRPr>
          </a:p>
          <a:p>
            <a:pPr algn="ctr">
              <a:spcAft>
                <a:spcPts val="1500"/>
              </a:spcAft>
            </a:pPr>
            <a:endParaRPr lang="fr-FR" b="1" i="0" dirty="0">
              <a:effectLst/>
            </a:endParaRPr>
          </a:p>
          <a:p>
            <a:pPr algn="ctr">
              <a:spcAft>
                <a:spcPts val="1500"/>
              </a:spcAft>
            </a:pPr>
            <a:endParaRPr lang="fr-FR" b="1" i="0" dirty="0">
              <a:effectLst/>
            </a:endParaRPr>
          </a:p>
          <a:p>
            <a:pPr algn="ctr">
              <a:spcAft>
                <a:spcPts val="1500"/>
              </a:spcAft>
            </a:pPr>
            <a:endParaRPr lang="fr-FR" b="1" i="0" dirty="0">
              <a:solidFill>
                <a:srgbClr val="333333"/>
              </a:solidFill>
              <a:effectLst/>
            </a:endParaRPr>
          </a:p>
        </p:txBody>
      </p:sp>
      <p:sp>
        <p:nvSpPr>
          <p:cNvPr id="6" name="Espace réservé du contenu 1">
            <a:extLst>
              <a:ext uri="{FF2B5EF4-FFF2-40B4-BE49-F238E27FC236}">
                <a16:creationId xmlns:a16="http://schemas.microsoft.com/office/drawing/2014/main" id="{143AAA70-9D3F-954E-D850-1A280D81E7D3}"/>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33251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774C7-F849-78E5-17CB-39CA30D009A8}"/>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D939565D-9B66-5E28-BC29-0EFCE82D2C1A}"/>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a:t>
            </a:r>
          </a:p>
        </p:txBody>
      </p:sp>
      <p:sp>
        <p:nvSpPr>
          <p:cNvPr id="6" name="Espace réservé du contenu 1">
            <a:extLst>
              <a:ext uri="{FF2B5EF4-FFF2-40B4-BE49-F238E27FC236}">
                <a16:creationId xmlns:a16="http://schemas.microsoft.com/office/drawing/2014/main" id="{1EE8A7AC-75B4-728E-EE76-9E41496B2F2B}"/>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77323DED-A0C9-8BB3-B304-5645D238DD20}"/>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CDE9966A-DF30-53ED-7E25-693BA010C4CB}"/>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a:solidFill>
                  <a:srgbClr val="272526"/>
                </a:solidFill>
                <a:latin typeface="Montserrat" panose="00000500000000000000" pitchFamily="2" charset="0"/>
              </a:rPr>
              <a:t>Appli réseaux sociaux et discussion :</a:t>
            </a:r>
          </a:p>
          <a:p>
            <a:pPr lvl="1" fontAlgn="base">
              <a:spcAft>
                <a:spcPts val="1200"/>
              </a:spcAft>
            </a:pPr>
            <a:r>
              <a:rPr lang="fr-FR" sz="2000" dirty="0">
                <a:solidFill>
                  <a:srgbClr val="272526"/>
                </a:solidFill>
              </a:rPr>
              <a:t>IL existe une tonne d’applis également</a:t>
            </a:r>
          </a:p>
          <a:p>
            <a:pPr lvl="1" fontAlgn="base">
              <a:spcAft>
                <a:spcPts val="1200"/>
              </a:spcAft>
            </a:pPr>
            <a:r>
              <a:rPr lang="fr-FR" sz="2000" dirty="0">
                <a:solidFill>
                  <a:srgbClr val="272526"/>
                </a:solidFill>
              </a:rPr>
              <a:t>Les plus utilisé sont :</a:t>
            </a:r>
          </a:p>
          <a:p>
            <a:pPr lvl="2" fontAlgn="base">
              <a:spcAft>
                <a:spcPts val="1200"/>
              </a:spcAft>
            </a:pPr>
            <a:r>
              <a:rPr lang="fr-FR" sz="1600" dirty="0">
                <a:solidFill>
                  <a:srgbClr val="272526"/>
                </a:solidFill>
              </a:rPr>
              <a:t>Facebook</a:t>
            </a:r>
          </a:p>
          <a:p>
            <a:pPr lvl="2" fontAlgn="base">
              <a:spcAft>
                <a:spcPts val="1200"/>
              </a:spcAft>
            </a:pPr>
            <a:r>
              <a:rPr lang="fr-FR" sz="1600" dirty="0">
                <a:solidFill>
                  <a:srgbClr val="272526"/>
                </a:solidFill>
              </a:rPr>
              <a:t>X</a:t>
            </a:r>
          </a:p>
          <a:p>
            <a:pPr lvl="2" fontAlgn="base">
              <a:spcAft>
                <a:spcPts val="1200"/>
              </a:spcAft>
            </a:pPr>
            <a:r>
              <a:rPr lang="fr-FR" sz="1600" dirty="0">
                <a:solidFill>
                  <a:srgbClr val="272526"/>
                </a:solidFill>
              </a:rPr>
              <a:t>WhatsApp</a:t>
            </a:r>
          </a:p>
          <a:p>
            <a:pPr lvl="2" fontAlgn="base">
              <a:spcAft>
                <a:spcPts val="1200"/>
              </a:spcAft>
            </a:pPr>
            <a:r>
              <a:rPr lang="fr-FR" sz="1600" dirty="0">
                <a:solidFill>
                  <a:srgbClr val="272526"/>
                </a:solidFill>
              </a:rPr>
              <a:t>Messenger</a:t>
            </a:r>
          </a:p>
          <a:p>
            <a:pPr lvl="2" fontAlgn="base">
              <a:spcAft>
                <a:spcPts val="1200"/>
              </a:spcAft>
            </a:pPr>
            <a:r>
              <a:rPr lang="fr-FR" sz="1600" dirty="0" err="1">
                <a:solidFill>
                  <a:srgbClr val="272526"/>
                </a:solidFill>
              </a:rPr>
              <a:t>TikTok</a:t>
            </a:r>
            <a:endParaRPr lang="fr-FR" sz="1600" dirty="0">
              <a:solidFill>
                <a:srgbClr val="272526"/>
              </a:solidFill>
            </a:endParaRPr>
          </a:p>
          <a:p>
            <a:pPr lvl="2" fontAlgn="base">
              <a:spcAft>
                <a:spcPts val="1200"/>
              </a:spcAft>
            </a:pPr>
            <a:r>
              <a:rPr lang="fr-FR" sz="1600" dirty="0" err="1">
                <a:solidFill>
                  <a:srgbClr val="272526"/>
                </a:solidFill>
              </a:rPr>
              <a:t>Instragram</a:t>
            </a:r>
            <a:endParaRPr lang="fr-FR" sz="1600" dirty="0">
              <a:solidFill>
                <a:srgbClr val="272526"/>
              </a:solidFill>
            </a:endParaRPr>
          </a:p>
          <a:p>
            <a:pPr lvl="2" fontAlgn="base">
              <a:spcAft>
                <a:spcPts val="1200"/>
              </a:spcAft>
            </a:pPr>
            <a:r>
              <a:rPr lang="fr-FR" sz="1600" dirty="0" err="1">
                <a:solidFill>
                  <a:srgbClr val="272526"/>
                </a:solidFill>
              </a:rPr>
              <a:t>Telegram</a:t>
            </a:r>
            <a:endParaRPr lang="fr-FR" sz="1600" dirty="0">
              <a:solidFill>
                <a:srgbClr val="272526"/>
              </a:solidFill>
            </a:endParaRPr>
          </a:p>
          <a:p>
            <a:pPr lvl="2" fontAlgn="base">
              <a:spcAft>
                <a:spcPts val="1200"/>
              </a:spcAft>
            </a:pPr>
            <a:r>
              <a:rPr lang="fr-FR" sz="1600" dirty="0">
                <a:solidFill>
                  <a:srgbClr val="272526"/>
                </a:solidFill>
              </a:rPr>
              <a:t>Signal</a:t>
            </a: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7" name="Image 6">
            <a:extLst>
              <a:ext uri="{FF2B5EF4-FFF2-40B4-BE49-F238E27FC236}">
                <a16:creationId xmlns:a16="http://schemas.microsoft.com/office/drawing/2014/main" id="{8892DFD4-772A-87C8-2A73-2118220ACEAF}"/>
              </a:ext>
            </a:extLst>
          </p:cNvPr>
          <p:cNvPicPr>
            <a:picLocks noChangeAspect="1"/>
          </p:cNvPicPr>
          <p:nvPr/>
        </p:nvPicPr>
        <p:blipFill>
          <a:blip r:embed="rId2"/>
          <a:stretch>
            <a:fillRect/>
          </a:stretch>
        </p:blipFill>
        <p:spPr>
          <a:xfrm>
            <a:off x="4596880" y="2542588"/>
            <a:ext cx="2897224" cy="972033"/>
          </a:xfrm>
          <a:prstGeom prst="rect">
            <a:avLst/>
          </a:prstGeom>
        </p:spPr>
      </p:pic>
      <p:pic>
        <p:nvPicPr>
          <p:cNvPr id="9" name="Image 8">
            <a:extLst>
              <a:ext uri="{FF2B5EF4-FFF2-40B4-BE49-F238E27FC236}">
                <a16:creationId xmlns:a16="http://schemas.microsoft.com/office/drawing/2014/main" id="{E0B58F94-E8CF-FF61-1D45-BC2067A233DB}"/>
              </a:ext>
            </a:extLst>
          </p:cNvPr>
          <p:cNvPicPr>
            <a:picLocks noChangeAspect="1"/>
          </p:cNvPicPr>
          <p:nvPr/>
        </p:nvPicPr>
        <p:blipFill>
          <a:blip r:embed="rId3"/>
          <a:stretch>
            <a:fillRect/>
          </a:stretch>
        </p:blipFill>
        <p:spPr>
          <a:xfrm>
            <a:off x="7933903" y="2196285"/>
            <a:ext cx="921862" cy="3668244"/>
          </a:xfrm>
          <a:prstGeom prst="rect">
            <a:avLst/>
          </a:prstGeom>
        </p:spPr>
      </p:pic>
      <p:pic>
        <p:nvPicPr>
          <p:cNvPr id="11" name="Image 10">
            <a:extLst>
              <a:ext uri="{FF2B5EF4-FFF2-40B4-BE49-F238E27FC236}">
                <a16:creationId xmlns:a16="http://schemas.microsoft.com/office/drawing/2014/main" id="{B12A8FC9-2ACA-309F-DB28-E1CFB4F3581E}"/>
              </a:ext>
            </a:extLst>
          </p:cNvPr>
          <p:cNvPicPr>
            <a:picLocks noChangeAspect="1"/>
          </p:cNvPicPr>
          <p:nvPr/>
        </p:nvPicPr>
        <p:blipFill>
          <a:blip r:embed="rId4"/>
          <a:stretch>
            <a:fillRect/>
          </a:stretch>
        </p:blipFill>
        <p:spPr>
          <a:xfrm>
            <a:off x="5017413" y="3922948"/>
            <a:ext cx="846674" cy="1077585"/>
          </a:xfrm>
          <a:prstGeom prst="rect">
            <a:avLst/>
          </a:prstGeom>
        </p:spPr>
      </p:pic>
    </p:spTree>
    <p:extLst>
      <p:ext uri="{BB962C8B-B14F-4D97-AF65-F5344CB8AC3E}">
        <p14:creationId xmlns:p14="http://schemas.microsoft.com/office/powerpoint/2010/main" val="359119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48A36-60F6-91EF-20D9-EEE735CF26B3}"/>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CA0B70BC-115B-FAE8-E95D-D26E3C2725F7}"/>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a:t>
            </a:r>
          </a:p>
        </p:txBody>
      </p:sp>
      <p:sp>
        <p:nvSpPr>
          <p:cNvPr id="6" name="Espace réservé du contenu 1">
            <a:extLst>
              <a:ext uri="{FF2B5EF4-FFF2-40B4-BE49-F238E27FC236}">
                <a16:creationId xmlns:a16="http://schemas.microsoft.com/office/drawing/2014/main" id="{F14C6D72-367A-D0E7-9D2F-50895E64EAE7}"/>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DF92D5EB-1217-1943-80A0-F8281E2B5499}"/>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7DF90B23-60AA-B980-58C4-30BC2FAC547E}"/>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a:solidFill>
                  <a:srgbClr val="272526"/>
                </a:solidFill>
                <a:latin typeface="Montserrat" panose="00000500000000000000" pitchFamily="2" charset="0"/>
              </a:rPr>
              <a:t>Vous avez également des applis pour gérer vos imprimantes</a:t>
            </a: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r>
              <a:rPr lang="fr-FR" sz="2400" dirty="0">
                <a:solidFill>
                  <a:srgbClr val="272526"/>
                </a:solidFill>
                <a:latin typeface="Montserrat" panose="00000500000000000000" pitchFamily="2" charset="0"/>
              </a:rPr>
              <a:t>Des applis pour gérer votre voiture (si elle est récente) et également une appli qui donne le prix du carburant partout en France</a:t>
            </a: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5" name="Image 4">
            <a:extLst>
              <a:ext uri="{FF2B5EF4-FFF2-40B4-BE49-F238E27FC236}">
                <a16:creationId xmlns:a16="http://schemas.microsoft.com/office/drawing/2014/main" id="{E3F36CAF-8234-A7D2-71FA-549967B89177}"/>
              </a:ext>
            </a:extLst>
          </p:cNvPr>
          <p:cNvPicPr>
            <a:picLocks noChangeAspect="1"/>
          </p:cNvPicPr>
          <p:nvPr/>
        </p:nvPicPr>
        <p:blipFill>
          <a:blip r:embed="rId2"/>
          <a:stretch>
            <a:fillRect/>
          </a:stretch>
        </p:blipFill>
        <p:spPr>
          <a:xfrm>
            <a:off x="3089505" y="1471656"/>
            <a:ext cx="2416773" cy="1538932"/>
          </a:xfrm>
          <a:prstGeom prst="rect">
            <a:avLst/>
          </a:prstGeom>
        </p:spPr>
      </p:pic>
      <p:pic>
        <p:nvPicPr>
          <p:cNvPr id="8" name="Image 7">
            <a:extLst>
              <a:ext uri="{FF2B5EF4-FFF2-40B4-BE49-F238E27FC236}">
                <a16:creationId xmlns:a16="http://schemas.microsoft.com/office/drawing/2014/main" id="{78135E2A-F7D1-BD1E-9327-6BD0CBFAFAA7}"/>
              </a:ext>
            </a:extLst>
          </p:cNvPr>
          <p:cNvPicPr>
            <a:picLocks noChangeAspect="1"/>
          </p:cNvPicPr>
          <p:nvPr/>
        </p:nvPicPr>
        <p:blipFill>
          <a:blip r:embed="rId3"/>
          <a:stretch>
            <a:fillRect/>
          </a:stretch>
        </p:blipFill>
        <p:spPr>
          <a:xfrm>
            <a:off x="3696598" y="4369678"/>
            <a:ext cx="2975466" cy="1087380"/>
          </a:xfrm>
          <a:prstGeom prst="rect">
            <a:avLst/>
          </a:prstGeom>
        </p:spPr>
      </p:pic>
    </p:spTree>
    <p:extLst>
      <p:ext uri="{BB962C8B-B14F-4D97-AF65-F5344CB8AC3E}">
        <p14:creationId xmlns:p14="http://schemas.microsoft.com/office/powerpoint/2010/main" val="111960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C53E5-F8D3-EE6A-BDA2-9419179D107E}"/>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CD4686D1-E53A-4E49-94BC-2DA7A3A168F7}"/>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a:t>
            </a:r>
          </a:p>
        </p:txBody>
      </p:sp>
      <p:sp>
        <p:nvSpPr>
          <p:cNvPr id="6" name="Espace réservé du contenu 1">
            <a:extLst>
              <a:ext uri="{FF2B5EF4-FFF2-40B4-BE49-F238E27FC236}">
                <a16:creationId xmlns:a16="http://schemas.microsoft.com/office/drawing/2014/main" id="{8F8BDA28-3CEB-E0D8-2F93-6C243D03214B}"/>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3C3BB814-191E-0E59-3A51-389E653AB0E7}"/>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E130A59D-974B-5568-22B6-385F94DF9734}"/>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a:solidFill>
                  <a:srgbClr val="272526"/>
                </a:solidFill>
                <a:latin typeface="Montserrat" panose="00000500000000000000" pitchFamily="2" charset="0"/>
              </a:rPr>
              <a:t>Vous avez également l’appli Intramuros qui est très bien pour l’actualité, les activités, etc.. autour de chez vous </a:t>
            </a: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7" name="Image 6">
            <a:extLst>
              <a:ext uri="{FF2B5EF4-FFF2-40B4-BE49-F238E27FC236}">
                <a16:creationId xmlns:a16="http://schemas.microsoft.com/office/drawing/2014/main" id="{D6235F57-7F58-7C45-C691-05462AEF7A6E}"/>
              </a:ext>
            </a:extLst>
          </p:cNvPr>
          <p:cNvPicPr>
            <a:picLocks noChangeAspect="1"/>
          </p:cNvPicPr>
          <p:nvPr/>
        </p:nvPicPr>
        <p:blipFill>
          <a:blip r:embed="rId2"/>
          <a:stretch>
            <a:fillRect/>
          </a:stretch>
        </p:blipFill>
        <p:spPr>
          <a:xfrm>
            <a:off x="3845583" y="1909018"/>
            <a:ext cx="915260" cy="982699"/>
          </a:xfrm>
          <a:prstGeom prst="rect">
            <a:avLst/>
          </a:prstGeom>
        </p:spPr>
      </p:pic>
      <p:pic>
        <p:nvPicPr>
          <p:cNvPr id="10" name="Image 9">
            <a:extLst>
              <a:ext uri="{FF2B5EF4-FFF2-40B4-BE49-F238E27FC236}">
                <a16:creationId xmlns:a16="http://schemas.microsoft.com/office/drawing/2014/main" id="{89F9C0A0-1A11-F96C-85B1-51776CCA8AE8}"/>
              </a:ext>
            </a:extLst>
          </p:cNvPr>
          <p:cNvPicPr>
            <a:picLocks noChangeAspect="1"/>
          </p:cNvPicPr>
          <p:nvPr/>
        </p:nvPicPr>
        <p:blipFill>
          <a:blip r:embed="rId3"/>
          <a:stretch>
            <a:fillRect/>
          </a:stretch>
        </p:blipFill>
        <p:spPr>
          <a:xfrm>
            <a:off x="888604" y="2095686"/>
            <a:ext cx="2113014" cy="4434435"/>
          </a:xfrm>
          <a:prstGeom prst="rect">
            <a:avLst/>
          </a:prstGeom>
        </p:spPr>
      </p:pic>
      <p:pic>
        <p:nvPicPr>
          <p:cNvPr id="12" name="Image 11">
            <a:extLst>
              <a:ext uri="{FF2B5EF4-FFF2-40B4-BE49-F238E27FC236}">
                <a16:creationId xmlns:a16="http://schemas.microsoft.com/office/drawing/2014/main" id="{49BDD6DB-20D9-24EF-2CFB-C4074A5388F6}"/>
              </a:ext>
            </a:extLst>
          </p:cNvPr>
          <p:cNvPicPr>
            <a:picLocks noChangeAspect="1"/>
          </p:cNvPicPr>
          <p:nvPr/>
        </p:nvPicPr>
        <p:blipFill>
          <a:blip r:embed="rId4"/>
          <a:stretch>
            <a:fillRect/>
          </a:stretch>
        </p:blipFill>
        <p:spPr>
          <a:xfrm>
            <a:off x="6096000" y="1909017"/>
            <a:ext cx="2316818" cy="4758871"/>
          </a:xfrm>
          <a:prstGeom prst="rect">
            <a:avLst/>
          </a:prstGeom>
        </p:spPr>
      </p:pic>
    </p:spTree>
    <p:extLst>
      <p:ext uri="{BB962C8B-B14F-4D97-AF65-F5344CB8AC3E}">
        <p14:creationId xmlns:p14="http://schemas.microsoft.com/office/powerpoint/2010/main" val="203557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C7EC9-9558-1E1E-3939-2C834345C106}"/>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EA1E0BEE-2371-F474-66D5-E4510F0C4BB6}"/>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a:t>
            </a:r>
          </a:p>
        </p:txBody>
      </p:sp>
      <p:sp>
        <p:nvSpPr>
          <p:cNvPr id="6" name="Espace réservé du contenu 1">
            <a:extLst>
              <a:ext uri="{FF2B5EF4-FFF2-40B4-BE49-F238E27FC236}">
                <a16:creationId xmlns:a16="http://schemas.microsoft.com/office/drawing/2014/main" id="{9D3D527C-BD00-30FA-019D-D3E32CC3D058}"/>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79CDEBAD-7751-71EC-415F-4AB7972367E4}"/>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5E305A56-882C-4673-B9D0-2C3818AA1F10}"/>
              </a:ext>
            </a:extLst>
          </p:cNvPr>
          <p:cNvSpPr txBox="1">
            <a:spLocks/>
          </p:cNvSpPr>
          <p:nvPr/>
        </p:nvSpPr>
        <p:spPr>
          <a:xfrm>
            <a:off x="23706" y="980729"/>
            <a:ext cx="8335103"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a:solidFill>
                  <a:srgbClr val="272526"/>
                </a:solidFill>
                <a:latin typeface="Montserrat" panose="00000500000000000000" pitchFamily="2" charset="0"/>
              </a:rPr>
              <a:t>Revenons à WhatsApp, suite à certaines questions, oui on peut </a:t>
            </a:r>
            <a:r>
              <a:rPr lang="fr-FR" sz="2400" dirty="0" err="1">
                <a:solidFill>
                  <a:srgbClr val="272526"/>
                </a:solidFill>
                <a:latin typeface="Montserrat" panose="00000500000000000000" pitchFamily="2" charset="0"/>
              </a:rPr>
              <a:t>utliser</a:t>
            </a:r>
            <a:r>
              <a:rPr lang="fr-FR" sz="2400" dirty="0">
                <a:solidFill>
                  <a:srgbClr val="272526"/>
                </a:solidFill>
                <a:latin typeface="Montserrat" panose="00000500000000000000" pitchFamily="2" charset="0"/>
              </a:rPr>
              <a:t> WhatsApp sur un PC.</a:t>
            </a:r>
          </a:p>
          <a:p>
            <a:pPr fontAlgn="base">
              <a:spcAft>
                <a:spcPts val="1200"/>
              </a:spcAft>
            </a:pPr>
            <a:r>
              <a:rPr lang="fr-FR" sz="2400" dirty="0">
                <a:solidFill>
                  <a:srgbClr val="272526"/>
                </a:solidFill>
                <a:latin typeface="Montserrat" panose="00000500000000000000" pitchFamily="2" charset="0"/>
              </a:rPr>
              <a:t>Lancer le Store de Microsoft</a:t>
            </a: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r>
              <a:rPr lang="fr-FR" sz="2400" dirty="0">
                <a:solidFill>
                  <a:srgbClr val="272526"/>
                </a:solidFill>
                <a:latin typeface="Montserrat" panose="00000500000000000000" pitchFamily="2" charset="0"/>
              </a:rPr>
              <a:t>S’il n'est pas présent dans votre barre des taches, taper Store dans la barre de recherche au niveau de la barre des taches</a:t>
            </a: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r>
              <a:rPr lang="fr-FR" sz="2400" dirty="0">
                <a:solidFill>
                  <a:srgbClr val="272526"/>
                </a:solidFill>
                <a:latin typeface="Montserrat" panose="00000500000000000000" pitchFamily="2" charset="0"/>
              </a:rPr>
              <a:t>Cliquer sur « Microsoft store »</a:t>
            </a: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5" name="Image 4">
            <a:extLst>
              <a:ext uri="{FF2B5EF4-FFF2-40B4-BE49-F238E27FC236}">
                <a16:creationId xmlns:a16="http://schemas.microsoft.com/office/drawing/2014/main" id="{488EB031-BD37-0CA4-7813-322014494181}"/>
              </a:ext>
            </a:extLst>
          </p:cNvPr>
          <p:cNvPicPr>
            <a:picLocks noChangeAspect="1"/>
          </p:cNvPicPr>
          <p:nvPr/>
        </p:nvPicPr>
        <p:blipFill>
          <a:blip r:embed="rId2"/>
          <a:stretch>
            <a:fillRect/>
          </a:stretch>
        </p:blipFill>
        <p:spPr>
          <a:xfrm>
            <a:off x="4866673" y="1761312"/>
            <a:ext cx="838387" cy="813361"/>
          </a:xfrm>
          <a:prstGeom prst="rect">
            <a:avLst/>
          </a:prstGeom>
        </p:spPr>
      </p:pic>
      <p:pic>
        <p:nvPicPr>
          <p:cNvPr id="9" name="Image 8">
            <a:extLst>
              <a:ext uri="{FF2B5EF4-FFF2-40B4-BE49-F238E27FC236}">
                <a16:creationId xmlns:a16="http://schemas.microsoft.com/office/drawing/2014/main" id="{890C94B7-75E4-D294-B14C-1E1DC4A3FD79}"/>
              </a:ext>
            </a:extLst>
          </p:cNvPr>
          <p:cNvPicPr>
            <a:picLocks noChangeAspect="1"/>
          </p:cNvPicPr>
          <p:nvPr/>
        </p:nvPicPr>
        <p:blipFill>
          <a:blip r:embed="rId3"/>
          <a:stretch>
            <a:fillRect/>
          </a:stretch>
        </p:blipFill>
        <p:spPr>
          <a:xfrm>
            <a:off x="8568387" y="346348"/>
            <a:ext cx="3185436" cy="6477561"/>
          </a:xfrm>
          <a:prstGeom prst="rect">
            <a:avLst/>
          </a:prstGeom>
        </p:spPr>
      </p:pic>
      <p:sp>
        <p:nvSpPr>
          <p:cNvPr id="11" name="Rectangle 10">
            <a:extLst>
              <a:ext uri="{FF2B5EF4-FFF2-40B4-BE49-F238E27FC236}">
                <a16:creationId xmlns:a16="http://schemas.microsoft.com/office/drawing/2014/main" id="{B91D6EED-C233-B0D6-9EF8-2D99B153748E}"/>
              </a:ext>
            </a:extLst>
          </p:cNvPr>
          <p:cNvSpPr/>
          <p:nvPr/>
        </p:nvSpPr>
        <p:spPr>
          <a:xfrm>
            <a:off x="8568387" y="6420678"/>
            <a:ext cx="3050456" cy="52677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5E7D36D-1062-D8F5-3581-8A85D4039B14}"/>
              </a:ext>
            </a:extLst>
          </p:cNvPr>
          <p:cNvSpPr/>
          <p:nvPr/>
        </p:nvSpPr>
        <p:spPr>
          <a:xfrm>
            <a:off x="8568387" y="491081"/>
            <a:ext cx="3050456" cy="52677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4275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9C389-F72E-56A4-75E9-230F62F8CCA2}"/>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F9A943B9-84CD-EC5F-6BFB-466CE7C0DF51}"/>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a:t>
            </a:r>
          </a:p>
        </p:txBody>
      </p:sp>
      <p:sp>
        <p:nvSpPr>
          <p:cNvPr id="6" name="Espace réservé du contenu 1">
            <a:extLst>
              <a:ext uri="{FF2B5EF4-FFF2-40B4-BE49-F238E27FC236}">
                <a16:creationId xmlns:a16="http://schemas.microsoft.com/office/drawing/2014/main" id="{C5F334CE-3D85-A903-BF7F-68F1A5C6F8B5}"/>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AD43C963-FC1D-61AD-49BE-8C919F1114C8}"/>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955CDC19-A24A-D7DF-01C3-BB262F945758}"/>
              </a:ext>
            </a:extLst>
          </p:cNvPr>
          <p:cNvSpPr txBox="1">
            <a:spLocks/>
          </p:cNvSpPr>
          <p:nvPr/>
        </p:nvSpPr>
        <p:spPr>
          <a:xfrm>
            <a:off x="23706" y="980729"/>
            <a:ext cx="12012581"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a:solidFill>
                  <a:srgbClr val="272526"/>
                </a:solidFill>
                <a:latin typeface="Montserrat" panose="00000500000000000000" pitchFamily="2" charset="0"/>
              </a:rPr>
              <a:t>Une fois le store d’ouvert, dans la barre de recherche en haut</a:t>
            </a: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r>
              <a:rPr lang="fr-FR" sz="2400" dirty="0">
                <a:solidFill>
                  <a:srgbClr val="272526"/>
                </a:solidFill>
                <a:latin typeface="Montserrat" panose="00000500000000000000" pitchFamily="2" charset="0"/>
              </a:rPr>
              <a:t>Taper WhatsApp et cliquer sur le bon WhatsApp  </a:t>
            </a: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7" name="Image 6">
            <a:extLst>
              <a:ext uri="{FF2B5EF4-FFF2-40B4-BE49-F238E27FC236}">
                <a16:creationId xmlns:a16="http://schemas.microsoft.com/office/drawing/2014/main" id="{F1F8A208-3E9C-DF09-835B-7CD5C52DDF25}"/>
              </a:ext>
            </a:extLst>
          </p:cNvPr>
          <p:cNvPicPr>
            <a:picLocks noChangeAspect="1"/>
          </p:cNvPicPr>
          <p:nvPr/>
        </p:nvPicPr>
        <p:blipFill>
          <a:blip r:embed="rId2"/>
          <a:stretch>
            <a:fillRect/>
          </a:stretch>
        </p:blipFill>
        <p:spPr>
          <a:xfrm>
            <a:off x="1407518" y="1644745"/>
            <a:ext cx="8283658" cy="1120237"/>
          </a:xfrm>
          <a:prstGeom prst="rect">
            <a:avLst/>
          </a:prstGeom>
        </p:spPr>
      </p:pic>
      <p:pic>
        <p:nvPicPr>
          <p:cNvPr id="10" name="Image 9">
            <a:extLst>
              <a:ext uri="{FF2B5EF4-FFF2-40B4-BE49-F238E27FC236}">
                <a16:creationId xmlns:a16="http://schemas.microsoft.com/office/drawing/2014/main" id="{FBBA44D3-0625-1AE2-4200-35A4F288D187}"/>
              </a:ext>
            </a:extLst>
          </p:cNvPr>
          <p:cNvPicPr>
            <a:picLocks noChangeAspect="1"/>
          </p:cNvPicPr>
          <p:nvPr/>
        </p:nvPicPr>
        <p:blipFill>
          <a:blip r:embed="rId3"/>
          <a:stretch>
            <a:fillRect/>
          </a:stretch>
        </p:blipFill>
        <p:spPr>
          <a:xfrm>
            <a:off x="3532358" y="4572056"/>
            <a:ext cx="4315457" cy="2195208"/>
          </a:xfrm>
          <a:prstGeom prst="rect">
            <a:avLst/>
          </a:prstGeom>
        </p:spPr>
      </p:pic>
      <p:sp>
        <p:nvSpPr>
          <p:cNvPr id="12" name="Rectangle 11">
            <a:extLst>
              <a:ext uri="{FF2B5EF4-FFF2-40B4-BE49-F238E27FC236}">
                <a16:creationId xmlns:a16="http://schemas.microsoft.com/office/drawing/2014/main" id="{10DA15C4-467B-77F1-FCD2-795BF23282E1}"/>
              </a:ext>
            </a:extLst>
          </p:cNvPr>
          <p:cNvSpPr/>
          <p:nvPr/>
        </p:nvSpPr>
        <p:spPr>
          <a:xfrm>
            <a:off x="3637722" y="5963478"/>
            <a:ext cx="1480930" cy="51763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3501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DA507-F515-F9A6-3795-0B17DF2765EF}"/>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CA5781FF-D7B7-DED0-BA6C-C7F2493DD928}"/>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a:t>
            </a:r>
          </a:p>
        </p:txBody>
      </p:sp>
      <p:sp>
        <p:nvSpPr>
          <p:cNvPr id="6" name="Espace réservé du contenu 1">
            <a:extLst>
              <a:ext uri="{FF2B5EF4-FFF2-40B4-BE49-F238E27FC236}">
                <a16:creationId xmlns:a16="http://schemas.microsoft.com/office/drawing/2014/main" id="{04146FD9-7744-CCE3-264B-8BF50A058221}"/>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B1C64DA8-2FB9-2840-8504-35AE5187E157}"/>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B33F41F0-0368-8530-182A-BBACE0229CFB}"/>
              </a:ext>
            </a:extLst>
          </p:cNvPr>
          <p:cNvSpPr txBox="1">
            <a:spLocks/>
          </p:cNvSpPr>
          <p:nvPr/>
        </p:nvSpPr>
        <p:spPr>
          <a:xfrm>
            <a:off x="23706" y="980729"/>
            <a:ext cx="12012581"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a:solidFill>
                  <a:srgbClr val="272526"/>
                </a:solidFill>
                <a:latin typeface="Montserrat" panose="00000500000000000000" pitchFamily="2" charset="0"/>
              </a:rPr>
              <a:t>Cliquer ensuite sur « Obtenir »</a:t>
            </a: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r>
              <a:rPr lang="fr-FR" sz="2400" dirty="0">
                <a:solidFill>
                  <a:srgbClr val="272526"/>
                </a:solidFill>
                <a:latin typeface="Montserrat" panose="00000500000000000000" pitchFamily="2" charset="0"/>
              </a:rPr>
              <a:t>Attendez que se soit prêt et cliquer sur « Ouvrir »</a:t>
            </a: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5" name="Image 4">
            <a:extLst>
              <a:ext uri="{FF2B5EF4-FFF2-40B4-BE49-F238E27FC236}">
                <a16:creationId xmlns:a16="http://schemas.microsoft.com/office/drawing/2014/main" id="{69B34F9C-628D-9CC2-2D33-8D479466C640}"/>
              </a:ext>
            </a:extLst>
          </p:cNvPr>
          <p:cNvPicPr>
            <a:picLocks noChangeAspect="1"/>
          </p:cNvPicPr>
          <p:nvPr/>
        </p:nvPicPr>
        <p:blipFill>
          <a:blip r:embed="rId2"/>
          <a:stretch>
            <a:fillRect/>
          </a:stretch>
        </p:blipFill>
        <p:spPr>
          <a:xfrm>
            <a:off x="2117078" y="1654782"/>
            <a:ext cx="5730737" cy="2560542"/>
          </a:xfrm>
          <a:prstGeom prst="rect">
            <a:avLst/>
          </a:prstGeom>
        </p:spPr>
      </p:pic>
      <p:sp>
        <p:nvSpPr>
          <p:cNvPr id="8" name="Rectangle 7">
            <a:extLst>
              <a:ext uri="{FF2B5EF4-FFF2-40B4-BE49-F238E27FC236}">
                <a16:creationId xmlns:a16="http://schemas.microsoft.com/office/drawing/2014/main" id="{F98765EE-B5DD-1FE7-C71A-2D85C3DBB515}"/>
              </a:ext>
            </a:extLst>
          </p:cNvPr>
          <p:cNvSpPr/>
          <p:nvPr/>
        </p:nvSpPr>
        <p:spPr>
          <a:xfrm>
            <a:off x="2315817" y="3498574"/>
            <a:ext cx="2544418" cy="66592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118E1639-D2E4-455E-787B-A0892D239C41}"/>
              </a:ext>
            </a:extLst>
          </p:cNvPr>
          <p:cNvPicPr>
            <a:picLocks noChangeAspect="1"/>
          </p:cNvPicPr>
          <p:nvPr/>
        </p:nvPicPr>
        <p:blipFill>
          <a:blip r:embed="rId3"/>
          <a:stretch>
            <a:fillRect/>
          </a:stretch>
        </p:blipFill>
        <p:spPr>
          <a:xfrm>
            <a:off x="8210715" y="4215324"/>
            <a:ext cx="3825572" cy="2347163"/>
          </a:xfrm>
          <a:prstGeom prst="rect">
            <a:avLst/>
          </a:prstGeom>
        </p:spPr>
      </p:pic>
      <p:sp>
        <p:nvSpPr>
          <p:cNvPr id="14" name="Rectangle 13">
            <a:extLst>
              <a:ext uri="{FF2B5EF4-FFF2-40B4-BE49-F238E27FC236}">
                <a16:creationId xmlns:a16="http://schemas.microsoft.com/office/drawing/2014/main" id="{313771C6-765B-25D2-A196-4F8D479B5657}"/>
              </a:ext>
            </a:extLst>
          </p:cNvPr>
          <p:cNvSpPr/>
          <p:nvPr/>
        </p:nvSpPr>
        <p:spPr>
          <a:xfrm>
            <a:off x="8332304" y="6003438"/>
            <a:ext cx="2544418" cy="66592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839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2BD97-EF38-BABA-7166-335FACEBFBA4}"/>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B2E17EE0-BC18-A23F-3FD1-9C3C624B4293}"/>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a:t>
            </a:r>
          </a:p>
        </p:txBody>
      </p:sp>
      <p:sp>
        <p:nvSpPr>
          <p:cNvPr id="6" name="Espace réservé du contenu 1">
            <a:extLst>
              <a:ext uri="{FF2B5EF4-FFF2-40B4-BE49-F238E27FC236}">
                <a16:creationId xmlns:a16="http://schemas.microsoft.com/office/drawing/2014/main" id="{780A4635-7A52-DB19-1C66-E1E00E654823}"/>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1632E260-D1CA-8C30-C9B9-EECC725AC072}"/>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73420C06-B2CE-4504-6203-058331EB8874}"/>
              </a:ext>
            </a:extLst>
          </p:cNvPr>
          <p:cNvSpPr txBox="1">
            <a:spLocks/>
          </p:cNvSpPr>
          <p:nvPr/>
        </p:nvSpPr>
        <p:spPr>
          <a:xfrm>
            <a:off x="23706" y="980729"/>
            <a:ext cx="12012581"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a:solidFill>
                  <a:srgbClr val="272526"/>
                </a:solidFill>
                <a:latin typeface="Montserrat" panose="00000500000000000000" pitchFamily="2" charset="0"/>
              </a:rPr>
              <a:t>Cliquer sur « démarrer »</a:t>
            </a: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r>
              <a:rPr lang="fr-FR" sz="2400" dirty="0">
                <a:solidFill>
                  <a:srgbClr val="272526"/>
                </a:solidFill>
                <a:latin typeface="Montserrat" panose="00000500000000000000" pitchFamily="2" charset="0"/>
              </a:rPr>
              <a:t>Ensuite ouvrez WhatsApp sur votre téléphone</a:t>
            </a:r>
          </a:p>
          <a:p>
            <a:pPr fontAlgn="base">
              <a:spcAft>
                <a:spcPts val="1200"/>
              </a:spcAft>
            </a:pPr>
            <a:r>
              <a:rPr lang="fr-FR" sz="2400" dirty="0">
                <a:solidFill>
                  <a:srgbClr val="272526"/>
                </a:solidFill>
                <a:latin typeface="Montserrat" panose="00000500000000000000" pitchFamily="2" charset="0"/>
              </a:rPr>
              <a:t>Ouvrez le menu en appuyant sur les 3 petits points en haut à droite</a:t>
            </a: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7" name="Image 6">
            <a:extLst>
              <a:ext uri="{FF2B5EF4-FFF2-40B4-BE49-F238E27FC236}">
                <a16:creationId xmlns:a16="http://schemas.microsoft.com/office/drawing/2014/main" id="{91D494BA-6BBB-A2F9-60FB-3E2245565915}"/>
              </a:ext>
            </a:extLst>
          </p:cNvPr>
          <p:cNvPicPr>
            <a:picLocks noChangeAspect="1"/>
          </p:cNvPicPr>
          <p:nvPr/>
        </p:nvPicPr>
        <p:blipFill>
          <a:blip r:embed="rId2"/>
          <a:stretch>
            <a:fillRect/>
          </a:stretch>
        </p:blipFill>
        <p:spPr>
          <a:xfrm>
            <a:off x="1455014" y="1560068"/>
            <a:ext cx="5524979" cy="1508891"/>
          </a:xfrm>
          <a:prstGeom prst="rect">
            <a:avLst/>
          </a:prstGeom>
        </p:spPr>
      </p:pic>
      <p:pic>
        <p:nvPicPr>
          <p:cNvPr id="10" name="Image 9">
            <a:extLst>
              <a:ext uri="{FF2B5EF4-FFF2-40B4-BE49-F238E27FC236}">
                <a16:creationId xmlns:a16="http://schemas.microsoft.com/office/drawing/2014/main" id="{78BF5F77-B5EB-3BC0-74E2-83F90C055695}"/>
              </a:ext>
            </a:extLst>
          </p:cNvPr>
          <p:cNvPicPr>
            <a:picLocks noChangeAspect="1"/>
          </p:cNvPicPr>
          <p:nvPr/>
        </p:nvPicPr>
        <p:blipFill>
          <a:blip r:embed="rId3"/>
          <a:stretch>
            <a:fillRect/>
          </a:stretch>
        </p:blipFill>
        <p:spPr>
          <a:xfrm>
            <a:off x="3336826" y="4846241"/>
            <a:ext cx="4047948" cy="1011986"/>
          </a:xfrm>
          <a:prstGeom prst="rect">
            <a:avLst/>
          </a:prstGeom>
        </p:spPr>
      </p:pic>
      <p:sp>
        <p:nvSpPr>
          <p:cNvPr id="12" name="Rectangle 11">
            <a:extLst>
              <a:ext uri="{FF2B5EF4-FFF2-40B4-BE49-F238E27FC236}">
                <a16:creationId xmlns:a16="http://schemas.microsoft.com/office/drawing/2014/main" id="{7DCC20D1-61DE-D1FA-8011-ADF0C298872C}"/>
              </a:ext>
            </a:extLst>
          </p:cNvPr>
          <p:cNvSpPr/>
          <p:nvPr/>
        </p:nvSpPr>
        <p:spPr>
          <a:xfrm>
            <a:off x="6979993" y="4846241"/>
            <a:ext cx="255694" cy="45169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6802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2F83A-133E-729F-714B-35D2D5E97147}"/>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6E2D6568-8A6A-F400-AC62-204F37569A37}"/>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a:t>
            </a:r>
          </a:p>
        </p:txBody>
      </p:sp>
      <p:sp>
        <p:nvSpPr>
          <p:cNvPr id="6" name="Espace réservé du contenu 1">
            <a:extLst>
              <a:ext uri="{FF2B5EF4-FFF2-40B4-BE49-F238E27FC236}">
                <a16:creationId xmlns:a16="http://schemas.microsoft.com/office/drawing/2014/main" id="{312AA1CC-BC5A-330F-34AD-3128C75379E5}"/>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D6119B38-AA07-BEC2-D92F-156C66DD2A01}"/>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AB3C9900-AEA1-E8EC-BB8D-A0BC1C36DD4D}"/>
              </a:ext>
            </a:extLst>
          </p:cNvPr>
          <p:cNvSpPr txBox="1">
            <a:spLocks/>
          </p:cNvSpPr>
          <p:nvPr/>
        </p:nvSpPr>
        <p:spPr>
          <a:xfrm>
            <a:off x="23706" y="980729"/>
            <a:ext cx="12012581"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a:solidFill>
                  <a:srgbClr val="272526"/>
                </a:solidFill>
                <a:latin typeface="Montserrat" panose="00000500000000000000" pitchFamily="2" charset="0"/>
              </a:rPr>
              <a:t>Appuyer ensuite sur « Appareils connectés »</a:t>
            </a: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r>
              <a:rPr lang="fr-FR" sz="2400" dirty="0">
                <a:solidFill>
                  <a:srgbClr val="272526"/>
                </a:solidFill>
                <a:latin typeface="Montserrat" panose="00000500000000000000" pitchFamily="2" charset="0"/>
              </a:rPr>
              <a:t>Appuyer sur « Connecter un appareil »</a:t>
            </a: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5" name="Image 4">
            <a:extLst>
              <a:ext uri="{FF2B5EF4-FFF2-40B4-BE49-F238E27FC236}">
                <a16:creationId xmlns:a16="http://schemas.microsoft.com/office/drawing/2014/main" id="{ED0BFCC3-CE65-22AE-A470-703BAAAF5426}"/>
              </a:ext>
            </a:extLst>
          </p:cNvPr>
          <p:cNvPicPr>
            <a:picLocks noChangeAspect="1"/>
          </p:cNvPicPr>
          <p:nvPr/>
        </p:nvPicPr>
        <p:blipFill>
          <a:blip r:embed="rId2"/>
          <a:stretch>
            <a:fillRect/>
          </a:stretch>
        </p:blipFill>
        <p:spPr>
          <a:xfrm>
            <a:off x="8043506" y="861759"/>
            <a:ext cx="1756477" cy="2796380"/>
          </a:xfrm>
          <a:prstGeom prst="rect">
            <a:avLst/>
          </a:prstGeom>
        </p:spPr>
      </p:pic>
      <p:sp>
        <p:nvSpPr>
          <p:cNvPr id="8" name="Rectangle 7">
            <a:extLst>
              <a:ext uri="{FF2B5EF4-FFF2-40B4-BE49-F238E27FC236}">
                <a16:creationId xmlns:a16="http://schemas.microsoft.com/office/drawing/2014/main" id="{9FF4959D-7299-D97C-712C-0C9BEA9F3E6D}"/>
              </a:ext>
            </a:extLst>
          </p:cNvPr>
          <p:cNvSpPr/>
          <p:nvPr/>
        </p:nvSpPr>
        <p:spPr>
          <a:xfrm>
            <a:off x="8060635" y="2107096"/>
            <a:ext cx="1828800" cy="46964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E2BCCADE-7CCF-1D4F-5212-8AA99FBBACC8}"/>
              </a:ext>
            </a:extLst>
          </p:cNvPr>
          <p:cNvPicPr>
            <a:picLocks noChangeAspect="1"/>
          </p:cNvPicPr>
          <p:nvPr/>
        </p:nvPicPr>
        <p:blipFill>
          <a:blip r:embed="rId3"/>
          <a:stretch>
            <a:fillRect/>
          </a:stretch>
        </p:blipFill>
        <p:spPr>
          <a:xfrm>
            <a:off x="7379016" y="3946172"/>
            <a:ext cx="2880610" cy="2461473"/>
          </a:xfrm>
          <a:prstGeom prst="rect">
            <a:avLst/>
          </a:prstGeom>
        </p:spPr>
      </p:pic>
      <p:sp>
        <p:nvSpPr>
          <p:cNvPr id="12" name="Rectangle 11">
            <a:extLst>
              <a:ext uri="{FF2B5EF4-FFF2-40B4-BE49-F238E27FC236}">
                <a16:creationId xmlns:a16="http://schemas.microsoft.com/office/drawing/2014/main" id="{107CBC09-4A0F-944C-EB47-19887A2B644C}"/>
              </a:ext>
            </a:extLst>
          </p:cNvPr>
          <p:cNvSpPr/>
          <p:nvPr/>
        </p:nvSpPr>
        <p:spPr>
          <a:xfrm>
            <a:off x="7304793" y="5828387"/>
            <a:ext cx="2880609" cy="46964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0871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D163B-E8B4-09D9-463B-424E5D42DD5F}"/>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2A1C01E5-278E-593C-B443-2188CEACD787}"/>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a:t>
            </a:r>
          </a:p>
        </p:txBody>
      </p:sp>
      <p:sp>
        <p:nvSpPr>
          <p:cNvPr id="6" name="Espace réservé du contenu 1">
            <a:extLst>
              <a:ext uri="{FF2B5EF4-FFF2-40B4-BE49-F238E27FC236}">
                <a16:creationId xmlns:a16="http://schemas.microsoft.com/office/drawing/2014/main" id="{2EB25582-7694-D61A-193A-DDA981F60F2F}"/>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E4D92367-3A3D-F65B-74D5-E5267A89156F}"/>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75FBD11A-A648-FDB4-C9AC-C2493060E36B}"/>
              </a:ext>
            </a:extLst>
          </p:cNvPr>
          <p:cNvSpPr txBox="1">
            <a:spLocks/>
          </p:cNvSpPr>
          <p:nvPr/>
        </p:nvSpPr>
        <p:spPr>
          <a:xfrm>
            <a:off x="23706" y="980729"/>
            <a:ext cx="12012581"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a:solidFill>
                  <a:srgbClr val="272526"/>
                </a:solidFill>
                <a:latin typeface="Montserrat" panose="00000500000000000000" pitchFamily="2" charset="0"/>
              </a:rPr>
              <a:t>La caméra s’affiche</a:t>
            </a: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7" name="Image 6">
            <a:extLst>
              <a:ext uri="{FF2B5EF4-FFF2-40B4-BE49-F238E27FC236}">
                <a16:creationId xmlns:a16="http://schemas.microsoft.com/office/drawing/2014/main" id="{C30006C4-F345-F167-8CC2-F6D375A3175B}"/>
              </a:ext>
            </a:extLst>
          </p:cNvPr>
          <p:cNvPicPr>
            <a:picLocks noChangeAspect="1"/>
          </p:cNvPicPr>
          <p:nvPr/>
        </p:nvPicPr>
        <p:blipFill>
          <a:blip r:embed="rId2"/>
          <a:stretch>
            <a:fillRect/>
          </a:stretch>
        </p:blipFill>
        <p:spPr>
          <a:xfrm>
            <a:off x="3767967" y="984638"/>
            <a:ext cx="2827265" cy="5608806"/>
          </a:xfrm>
          <a:prstGeom prst="rect">
            <a:avLst/>
          </a:prstGeom>
        </p:spPr>
      </p:pic>
    </p:spTree>
    <p:extLst>
      <p:ext uri="{BB962C8B-B14F-4D97-AF65-F5344CB8AC3E}">
        <p14:creationId xmlns:p14="http://schemas.microsoft.com/office/powerpoint/2010/main" val="24623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61C01-723C-692A-703D-43FB7252F98C}"/>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17717E22-45B7-DFFF-D658-A6C6FA796691}"/>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a:t>
            </a:r>
          </a:p>
        </p:txBody>
      </p:sp>
      <p:sp>
        <p:nvSpPr>
          <p:cNvPr id="6" name="Espace réservé du contenu 1">
            <a:extLst>
              <a:ext uri="{FF2B5EF4-FFF2-40B4-BE49-F238E27FC236}">
                <a16:creationId xmlns:a16="http://schemas.microsoft.com/office/drawing/2014/main" id="{6D94EA86-2D53-7D04-120A-CC2C5438C891}"/>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B66D9256-F946-4585-DF0A-5821DE588B9A}"/>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A9A82306-A3B6-C1D9-16F7-4CA608A9E11F}"/>
              </a:ext>
            </a:extLst>
          </p:cNvPr>
          <p:cNvSpPr txBox="1">
            <a:spLocks/>
          </p:cNvSpPr>
          <p:nvPr/>
        </p:nvSpPr>
        <p:spPr>
          <a:xfrm>
            <a:off x="23706" y="980729"/>
            <a:ext cx="12012581"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a:solidFill>
                  <a:srgbClr val="272526"/>
                </a:solidFill>
                <a:latin typeface="Montserrat" panose="00000500000000000000" pitchFamily="2" charset="0"/>
              </a:rPr>
              <a:t>Scanner le QR code qui s’affiche sur le WhatsApp sur votre PC avec votre smartphone</a:t>
            </a: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5" name="Image 4">
            <a:extLst>
              <a:ext uri="{FF2B5EF4-FFF2-40B4-BE49-F238E27FC236}">
                <a16:creationId xmlns:a16="http://schemas.microsoft.com/office/drawing/2014/main" id="{84AD3B5F-C9E5-9D50-F868-3260A8628F50}"/>
              </a:ext>
            </a:extLst>
          </p:cNvPr>
          <p:cNvPicPr>
            <a:picLocks noChangeAspect="1"/>
          </p:cNvPicPr>
          <p:nvPr/>
        </p:nvPicPr>
        <p:blipFill>
          <a:blip r:embed="rId2"/>
          <a:stretch>
            <a:fillRect/>
          </a:stretch>
        </p:blipFill>
        <p:spPr>
          <a:xfrm>
            <a:off x="3617228" y="1812695"/>
            <a:ext cx="2751058" cy="4663844"/>
          </a:xfrm>
          <a:prstGeom prst="rect">
            <a:avLst/>
          </a:prstGeom>
        </p:spPr>
      </p:pic>
    </p:spTree>
    <p:extLst>
      <p:ext uri="{BB962C8B-B14F-4D97-AF65-F5344CB8AC3E}">
        <p14:creationId xmlns:p14="http://schemas.microsoft.com/office/powerpoint/2010/main" val="396760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589" y="0"/>
            <a:ext cx="12188825" cy="692696"/>
          </a:xfrm>
        </p:spPr>
        <p:txBody>
          <a:bodyPr rtlCol="0">
            <a:normAutofit fontScale="90000"/>
          </a:bodyPr>
          <a:lstStyle/>
          <a:p>
            <a:pPr algn="ctr"/>
            <a:r>
              <a:rPr lang="fr-FR" sz="4800" b="1" dirty="0"/>
              <a:t>Smartphone</a:t>
            </a:r>
            <a:endParaRPr lang="fr-FR" sz="4800" dirty="0"/>
          </a:p>
        </p:txBody>
      </p:sp>
      <p:sp>
        <p:nvSpPr>
          <p:cNvPr id="2" name="Espace réservé du contenu 1"/>
          <p:cNvSpPr>
            <a:spLocks noGrp="1"/>
          </p:cNvSpPr>
          <p:nvPr>
            <p:ph idx="1"/>
          </p:nvPr>
        </p:nvSpPr>
        <p:spPr>
          <a:xfrm>
            <a:off x="191344" y="1176537"/>
            <a:ext cx="11809312" cy="5492823"/>
          </a:xfrm>
        </p:spPr>
        <p:txBody>
          <a:bodyPr>
            <a:normAutofit/>
          </a:bodyPr>
          <a:lstStyle/>
          <a:p>
            <a:pPr algn="l"/>
            <a:r>
              <a:rPr lang="fr-FR" sz="3600" b="1" dirty="0">
                <a:solidFill>
                  <a:srgbClr val="212121"/>
                </a:solidFill>
              </a:rPr>
              <a:t>ATTENTION :</a:t>
            </a:r>
          </a:p>
          <a:p>
            <a:pPr algn="l"/>
            <a:endParaRPr lang="fr-FR" sz="3600" b="1" dirty="0">
              <a:solidFill>
                <a:srgbClr val="212121"/>
              </a:solidFill>
            </a:endParaRPr>
          </a:p>
          <a:p>
            <a:pPr lvl="1"/>
            <a:r>
              <a:rPr lang="fr-FR" sz="2800" b="1" dirty="0">
                <a:solidFill>
                  <a:srgbClr val="212121"/>
                </a:solidFill>
              </a:rPr>
              <a:t>Les menus ou certains noms peuvent être différents suivant le modèle de téléphone et/ou de la version d’Android</a:t>
            </a:r>
          </a:p>
          <a:p>
            <a:pPr lvl="1"/>
            <a:endParaRPr lang="fr-FR" sz="2800" b="1" dirty="0">
              <a:solidFill>
                <a:srgbClr val="212121"/>
              </a:solidFill>
            </a:endParaRPr>
          </a:p>
          <a:p>
            <a:pPr lvl="1"/>
            <a:r>
              <a:rPr lang="fr-FR" sz="2800" b="1" dirty="0">
                <a:solidFill>
                  <a:srgbClr val="212121"/>
                </a:solidFill>
              </a:rPr>
              <a:t>A vous d’adapter !!</a:t>
            </a:r>
          </a:p>
          <a:p>
            <a:pPr lvl="1"/>
            <a:endParaRPr lang="fr-FR" sz="2800" b="1" dirty="0">
              <a:solidFill>
                <a:srgbClr val="212121"/>
              </a:solidFill>
            </a:endParaRPr>
          </a:p>
          <a:p>
            <a:pPr lvl="1"/>
            <a:r>
              <a:rPr lang="fr-FR" sz="2800" b="1" dirty="0">
                <a:solidFill>
                  <a:srgbClr val="212121"/>
                </a:solidFill>
              </a:rPr>
              <a:t>De plus, toutes les applis présentées ici son a titre indicatif, vous n’êtes pas obligé de les utiliser</a:t>
            </a:r>
          </a:p>
          <a:p>
            <a:pPr lvl="1"/>
            <a:endParaRPr lang="fr-FR" sz="2800" b="1" dirty="0">
              <a:solidFill>
                <a:srgbClr val="212121"/>
              </a:solidFill>
            </a:endParaRPr>
          </a:p>
          <a:p>
            <a:pPr lvl="1"/>
            <a:r>
              <a:rPr lang="fr-FR" sz="2800" b="1" dirty="0">
                <a:solidFill>
                  <a:srgbClr val="212121"/>
                </a:solidFill>
              </a:rPr>
              <a:t>On va les voir de façon rapide, si vous voulez plus d’infos, n’hésitez pas à nous le dire</a:t>
            </a:r>
            <a:endParaRPr lang="fr-FR" sz="2800" b="1" dirty="0">
              <a:solidFill>
                <a:srgbClr val="1F1F1F"/>
              </a:solidFill>
            </a:endParaRPr>
          </a:p>
        </p:txBody>
      </p:sp>
      <p:sp>
        <p:nvSpPr>
          <p:cNvPr id="6" name="Espace réservé du contenu 1"/>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Tree>
    <p:extLst>
      <p:ext uri="{BB962C8B-B14F-4D97-AF65-F5344CB8AC3E}">
        <p14:creationId xmlns:p14="http://schemas.microsoft.com/office/powerpoint/2010/main" val="317262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7635E-400A-A00A-CC77-3B68A3821F13}"/>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A4E2CADD-8E66-9C0B-410F-2326AD024033}"/>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a:t>
            </a:r>
          </a:p>
        </p:txBody>
      </p:sp>
      <p:sp>
        <p:nvSpPr>
          <p:cNvPr id="6" name="Espace réservé du contenu 1">
            <a:extLst>
              <a:ext uri="{FF2B5EF4-FFF2-40B4-BE49-F238E27FC236}">
                <a16:creationId xmlns:a16="http://schemas.microsoft.com/office/drawing/2014/main" id="{F4973921-375B-BDB5-8970-E9BE4C41B237}"/>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972A3809-4FCE-9EE4-941E-6A2C86BA31F7}"/>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6C6FC94A-0C56-6844-8A17-34305F88BCAB}"/>
              </a:ext>
            </a:extLst>
          </p:cNvPr>
          <p:cNvSpPr txBox="1">
            <a:spLocks/>
          </p:cNvSpPr>
          <p:nvPr/>
        </p:nvSpPr>
        <p:spPr>
          <a:xfrm>
            <a:off x="23706" y="980729"/>
            <a:ext cx="12012581"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a:solidFill>
                  <a:srgbClr val="272526"/>
                </a:solidFill>
                <a:latin typeface="Montserrat" panose="00000500000000000000" pitchFamily="2" charset="0"/>
              </a:rPr>
              <a:t>Et voilà, vous retrouvez vos conversations WhatsApp sur votre PC</a:t>
            </a:r>
          </a:p>
          <a:p>
            <a:pPr marL="0" indent="0" fontAlgn="base">
              <a:spcAft>
                <a:spcPts val="1200"/>
              </a:spcAft>
              <a:buNone/>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fontAlgn="base">
              <a:spcAft>
                <a:spcPts val="1200"/>
              </a:spcAft>
            </a:pPr>
            <a:endParaRPr lang="fr-FR" sz="2400" dirty="0">
              <a:solidFill>
                <a:srgbClr val="272526"/>
              </a:solidFill>
              <a:latin typeface="Montserrat" panose="00000500000000000000" pitchFamily="2" charset="0"/>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spTree>
    <p:extLst>
      <p:ext uri="{BB962C8B-B14F-4D97-AF65-F5344CB8AC3E}">
        <p14:creationId xmlns:p14="http://schemas.microsoft.com/office/powerpoint/2010/main" val="117222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83027-3F95-DD91-2623-21BA8E7390E4}"/>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D5F72AF0-4875-930E-B31D-82DE607B5BE7}"/>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 Google</a:t>
            </a:r>
          </a:p>
        </p:txBody>
      </p:sp>
      <p:sp>
        <p:nvSpPr>
          <p:cNvPr id="6" name="Espace réservé du contenu 1">
            <a:extLst>
              <a:ext uri="{FF2B5EF4-FFF2-40B4-BE49-F238E27FC236}">
                <a16:creationId xmlns:a16="http://schemas.microsoft.com/office/drawing/2014/main" id="{8AACE059-AAB5-B41F-E6DA-023699594FEA}"/>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7096141E-79B1-D8F7-B046-D7ABA4B8D10B}"/>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0BE68000-BB54-A392-C3E0-EDC31AB2C7F1}"/>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a:solidFill>
                  <a:srgbClr val="272526"/>
                </a:solidFill>
                <a:latin typeface="Montserrat" panose="00000500000000000000" pitchFamily="2" charset="0"/>
              </a:rPr>
              <a:t>Google Play Store</a:t>
            </a:r>
          </a:p>
          <a:p>
            <a:pPr lvl="1" fontAlgn="base">
              <a:spcAft>
                <a:spcPts val="1200"/>
              </a:spcAft>
            </a:pPr>
            <a:r>
              <a:rPr lang="fr-FR" sz="2000" dirty="0">
                <a:solidFill>
                  <a:srgbClr val="272526"/>
                </a:solidFill>
              </a:rPr>
              <a:t>Nous allons commencer par le Play Store, c’est l’appli la plus importante !</a:t>
            </a:r>
          </a:p>
          <a:p>
            <a:pPr lvl="1" fontAlgn="base">
              <a:spcAft>
                <a:spcPts val="1200"/>
              </a:spcAft>
            </a:pPr>
            <a:r>
              <a:rPr lang="fr-FR" sz="2000" dirty="0">
                <a:solidFill>
                  <a:srgbClr val="272526"/>
                </a:solidFill>
              </a:rPr>
              <a:t>Le Play Store permet de télécharger des applications sur votre smartphone et tablette</a:t>
            </a:r>
          </a:p>
          <a:p>
            <a:pPr lvl="1" fontAlgn="base">
              <a:spcAft>
                <a:spcPts val="1200"/>
              </a:spcAft>
            </a:pPr>
            <a:r>
              <a:rPr lang="fr-FR" sz="2000" dirty="0">
                <a:solidFill>
                  <a:srgbClr val="272526"/>
                </a:solidFill>
              </a:rPr>
              <a:t>NE JAMAIS TELECHARGER UNE APPLI SUR UN AUTRE ENDROIT</a:t>
            </a:r>
          </a:p>
          <a:p>
            <a:pPr lvl="1" fontAlgn="base">
              <a:spcAft>
                <a:spcPts val="1200"/>
              </a:spcAft>
            </a:pPr>
            <a:r>
              <a:rPr lang="fr-FR" sz="2000" dirty="0">
                <a:solidFill>
                  <a:srgbClr val="272526"/>
                </a:solidFill>
              </a:rPr>
              <a:t>L’icone du Play Store</a:t>
            </a: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r>
              <a:rPr lang="fr-FR" sz="2000" dirty="0">
                <a:solidFill>
                  <a:srgbClr val="272526"/>
                </a:solidFill>
              </a:rPr>
              <a:t>Pour télécharger une application, ouvrez le Play Store</a:t>
            </a:r>
          </a:p>
          <a:p>
            <a:pPr lvl="1" fontAlgn="base">
              <a:spcAft>
                <a:spcPts val="1200"/>
              </a:spcAft>
            </a:pPr>
            <a:endParaRPr lang="fr-FR" sz="2000" dirty="0">
              <a:solidFill>
                <a:srgbClr val="272526"/>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5" name="Image 4">
            <a:extLst>
              <a:ext uri="{FF2B5EF4-FFF2-40B4-BE49-F238E27FC236}">
                <a16:creationId xmlns:a16="http://schemas.microsoft.com/office/drawing/2014/main" id="{68D7374D-CA7F-D94A-D0A0-C021C979AD07}"/>
              </a:ext>
            </a:extLst>
          </p:cNvPr>
          <p:cNvPicPr>
            <a:picLocks noChangeAspect="1"/>
          </p:cNvPicPr>
          <p:nvPr/>
        </p:nvPicPr>
        <p:blipFill>
          <a:blip r:embed="rId2"/>
          <a:stretch>
            <a:fillRect/>
          </a:stretch>
        </p:blipFill>
        <p:spPr>
          <a:xfrm>
            <a:off x="1858154" y="3393840"/>
            <a:ext cx="702292" cy="638970"/>
          </a:xfrm>
          <a:prstGeom prst="rect">
            <a:avLst/>
          </a:prstGeom>
        </p:spPr>
      </p:pic>
      <p:pic>
        <p:nvPicPr>
          <p:cNvPr id="14" name="Image 13" descr="Une image contenant texte, capture d’écran, Site web, Page web&#10;&#10;Le contenu généré par l’IA peut être incorrect.">
            <a:extLst>
              <a:ext uri="{FF2B5EF4-FFF2-40B4-BE49-F238E27FC236}">
                <a16:creationId xmlns:a16="http://schemas.microsoft.com/office/drawing/2014/main" id="{80BB40CB-4FC4-C395-E8C5-6384F17CEA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0762" y="2852937"/>
            <a:ext cx="1718288" cy="3819670"/>
          </a:xfrm>
          <a:prstGeom prst="rect">
            <a:avLst/>
          </a:prstGeom>
        </p:spPr>
      </p:pic>
    </p:spTree>
    <p:extLst>
      <p:ext uri="{BB962C8B-B14F-4D97-AF65-F5344CB8AC3E}">
        <p14:creationId xmlns:p14="http://schemas.microsoft.com/office/powerpoint/2010/main" val="418287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B1E9A-19BC-83B1-DC0A-AD8BD330C656}"/>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51D9EE31-5D72-B8D0-B5F4-D2E5B9360E64}"/>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 Google</a:t>
            </a:r>
          </a:p>
        </p:txBody>
      </p:sp>
      <p:sp>
        <p:nvSpPr>
          <p:cNvPr id="6" name="Espace réservé du contenu 1">
            <a:extLst>
              <a:ext uri="{FF2B5EF4-FFF2-40B4-BE49-F238E27FC236}">
                <a16:creationId xmlns:a16="http://schemas.microsoft.com/office/drawing/2014/main" id="{6CAE8AAA-84BD-635A-3085-67E25ED75F58}"/>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A4DF5C2D-E5E1-7994-4BFD-5C28E7D70300}"/>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FEEEF89A-D32C-0799-16E3-DB83DA148889}"/>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a:solidFill>
                  <a:srgbClr val="272526"/>
                </a:solidFill>
                <a:latin typeface="Montserrat" panose="00000500000000000000" pitchFamily="2" charset="0"/>
              </a:rPr>
              <a:t>Google Play Store</a:t>
            </a:r>
          </a:p>
          <a:p>
            <a:pPr lvl="1" fontAlgn="base">
              <a:spcAft>
                <a:spcPts val="1200"/>
              </a:spcAft>
            </a:pPr>
            <a:r>
              <a:rPr lang="fr-FR" sz="2000" dirty="0">
                <a:solidFill>
                  <a:srgbClr val="272526"/>
                </a:solidFill>
              </a:rPr>
              <a:t>Cliquer sur « Rechercher » sur le menu du bas</a:t>
            </a: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r>
              <a:rPr lang="fr-FR" sz="2000" dirty="0">
                <a:solidFill>
                  <a:srgbClr val="272526"/>
                </a:solidFill>
              </a:rPr>
              <a:t>Ensuite dans la barre de cherche en haut, entrer le nom de l’application que vous souhaitez ou ce que fait l’application si vous ne connaissez pas le nom</a:t>
            </a: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7" name="Image 6">
            <a:extLst>
              <a:ext uri="{FF2B5EF4-FFF2-40B4-BE49-F238E27FC236}">
                <a16:creationId xmlns:a16="http://schemas.microsoft.com/office/drawing/2014/main" id="{948065A5-9663-15B5-A33E-E674C774F024}"/>
              </a:ext>
            </a:extLst>
          </p:cNvPr>
          <p:cNvPicPr>
            <a:picLocks noChangeAspect="1"/>
          </p:cNvPicPr>
          <p:nvPr/>
        </p:nvPicPr>
        <p:blipFill>
          <a:blip r:embed="rId2"/>
          <a:stretch>
            <a:fillRect/>
          </a:stretch>
        </p:blipFill>
        <p:spPr>
          <a:xfrm>
            <a:off x="2423592" y="2112640"/>
            <a:ext cx="4176464" cy="851915"/>
          </a:xfrm>
          <a:prstGeom prst="rect">
            <a:avLst/>
          </a:prstGeom>
        </p:spPr>
      </p:pic>
      <p:pic>
        <p:nvPicPr>
          <p:cNvPr id="9" name="Image 8">
            <a:extLst>
              <a:ext uri="{FF2B5EF4-FFF2-40B4-BE49-F238E27FC236}">
                <a16:creationId xmlns:a16="http://schemas.microsoft.com/office/drawing/2014/main" id="{B46B21BC-1DC6-1A9E-433C-4D22F10BD739}"/>
              </a:ext>
            </a:extLst>
          </p:cNvPr>
          <p:cNvPicPr>
            <a:picLocks noChangeAspect="1"/>
          </p:cNvPicPr>
          <p:nvPr/>
        </p:nvPicPr>
        <p:blipFill>
          <a:blip r:embed="rId3"/>
          <a:stretch>
            <a:fillRect/>
          </a:stretch>
        </p:blipFill>
        <p:spPr>
          <a:xfrm>
            <a:off x="4219657" y="4169166"/>
            <a:ext cx="3093988" cy="2575783"/>
          </a:xfrm>
          <a:prstGeom prst="rect">
            <a:avLst/>
          </a:prstGeom>
        </p:spPr>
      </p:pic>
    </p:spTree>
    <p:extLst>
      <p:ext uri="{BB962C8B-B14F-4D97-AF65-F5344CB8AC3E}">
        <p14:creationId xmlns:p14="http://schemas.microsoft.com/office/powerpoint/2010/main" val="356653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A10B9-D506-A75A-A080-989472866356}"/>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DE715552-4A11-B96A-0142-BCFBA2B71246}"/>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 Google</a:t>
            </a:r>
          </a:p>
        </p:txBody>
      </p:sp>
      <p:sp>
        <p:nvSpPr>
          <p:cNvPr id="6" name="Espace réservé du contenu 1">
            <a:extLst>
              <a:ext uri="{FF2B5EF4-FFF2-40B4-BE49-F238E27FC236}">
                <a16:creationId xmlns:a16="http://schemas.microsoft.com/office/drawing/2014/main" id="{746928EB-E99C-2CE5-C9A7-3E374874ABB4}"/>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A5CC78E6-B5B7-06EB-A3B3-DE505965406A}"/>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197CAD9D-E7A6-50A2-F219-C56B497EEBC6}"/>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a:solidFill>
                  <a:srgbClr val="272526"/>
                </a:solidFill>
                <a:latin typeface="Montserrat" panose="00000500000000000000" pitchFamily="2" charset="0"/>
              </a:rPr>
              <a:t>Google Play Store</a:t>
            </a:r>
          </a:p>
          <a:p>
            <a:pPr lvl="1" fontAlgn="base">
              <a:spcAft>
                <a:spcPts val="1200"/>
              </a:spcAft>
            </a:pPr>
            <a:r>
              <a:rPr lang="fr-FR" sz="2000" dirty="0">
                <a:solidFill>
                  <a:srgbClr val="272526"/>
                </a:solidFill>
              </a:rPr>
              <a:t>Dans mon exemple, je veux l’application SNCF</a:t>
            </a: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5" name="Image 4">
            <a:extLst>
              <a:ext uri="{FF2B5EF4-FFF2-40B4-BE49-F238E27FC236}">
                <a16:creationId xmlns:a16="http://schemas.microsoft.com/office/drawing/2014/main" id="{4E771095-CC60-3BD7-3094-7C9C293286A5}"/>
              </a:ext>
            </a:extLst>
          </p:cNvPr>
          <p:cNvPicPr>
            <a:picLocks noChangeAspect="1"/>
          </p:cNvPicPr>
          <p:nvPr/>
        </p:nvPicPr>
        <p:blipFill>
          <a:blip r:embed="rId2"/>
          <a:stretch>
            <a:fillRect/>
          </a:stretch>
        </p:blipFill>
        <p:spPr>
          <a:xfrm>
            <a:off x="3143672" y="1974415"/>
            <a:ext cx="3528392" cy="3866848"/>
          </a:xfrm>
          <a:prstGeom prst="rect">
            <a:avLst/>
          </a:prstGeom>
        </p:spPr>
      </p:pic>
      <p:sp>
        <p:nvSpPr>
          <p:cNvPr id="7" name="Rectangle 6">
            <a:extLst>
              <a:ext uri="{FF2B5EF4-FFF2-40B4-BE49-F238E27FC236}">
                <a16:creationId xmlns:a16="http://schemas.microsoft.com/office/drawing/2014/main" id="{6EB23621-082A-01F7-7F69-2179AE609143}"/>
              </a:ext>
            </a:extLst>
          </p:cNvPr>
          <p:cNvSpPr/>
          <p:nvPr/>
        </p:nvSpPr>
        <p:spPr>
          <a:xfrm>
            <a:off x="3215680" y="1988840"/>
            <a:ext cx="1584176" cy="4118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267AD54A-2247-E3E4-AFF6-D9177AE4BE16}"/>
              </a:ext>
            </a:extLst>
          </p:cNvPr>
          <p:cNvSpPr/>
          <p:nvPr/>
        </p:nvSpPr>
        <p:spPr>
          <a:xfrm>
            <a:off x="3215680" y="5061926"/>
            <a:ext cx="3456384" cy="68316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7198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AD3AE-9158-3A98-8F47-D1929B13E4CD}"/>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E655D56D-FEA4-9DA1-5BE7-A0359758B20E}"/>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 Google</a:t>
            </a:r>
          </a:p>
        </p:txBody>
      </p:sp>
      <p:sp>
        <p:nvSpPr>
          <p:cNvPr id="6" name="Espace réservé du contenu 1">
            <a:extLst>
              <a:ext uri="{FF2B5EF4-FFF2-40B4-BE49-F238E27FC236}">
                <a16:creationId xmlns:a16="http://schemas.microsoft.com/office/drawing/2014/main" id="{43050FD8-050F-23CF-7674-569BA8D1BD19}"/>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952F9529-609C-FD1A-05AC-482523E1C9F7}"/>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AEB69B76-4E82-05CC-516C-62E310A3BFB5}"/>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a:solidFill>
                  <a:srgbClr val="272526"/>
                </a:solidFill>
                <a:latin typeface="Montserrat" panose="00000500000000000000" pitchFamily="2" charset="0"/>
              </a:rPr>
              <a:t>Google Play Store</a:t>
            </a:r>
          </a:p>
          <a:p>
            <a:pPr lvl="1" fontAlgn="base">
              <a:spcAft>
                <a:spcPts val="1200"/>
              </a:spcAft>
            </a:pPr>
            <a:r>
              <a:rPr lang="fr-FR" sz="2000" dirty="0">
                <a:solidFill>
                  <a:srgbClr val="272526"/>
                </a:solidFill>
              </a:rPr>
              <a:t>Cliquer sur « Installer » et patienter le temps du téléchargement et de l’installation</a:t>
            </a: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r>
              <a:rPr lang="fr-FR" sz="2000" dirty="0">
                <a:solidFill>
                  <a:srgbClr val="272526"/>
                </a:solidFill>
              </a:rPr>
              <a:t>Une fois prêt, on a le bouton « Ouvrir »</a:t>
            </a: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r>
              <a:rPr lang="fr-FR" sz="2000" dirty="0">
                <a:solidFill>
                  <a:srgbClr val="272526"/>
                </a:solidFill>
              </a:rPr>
              <a:t>Vous pouvez retrouver cette application dans la liste des vos applis</a:t>
            </a: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5" name="Image 4">
            <a:extLst>
              <a:ext uri="{FF2B5EF4-FFF2-40B4-BE49-F238E27FC236}">
                <a16:creationId xmlns:a16="http://schemas.microsoft.com/office/drawing/2014/main" id="{9C9CC29E-1444-EB42-DE3D-BC3E82A587A3}"/>
              </a:ext>
            </a:extLst>
          </p:cNvPr>
          <p:cNvPicPr>
            <a:picLocks noChangeAspect="1"/>
          </p:cNvPicPr>
          <p:nvPr/>
        </p:nvPicPr>
        <p:blipFill>
          <a:blip r:embed="rId2"/>
          <a:stretch>
            <a:fillRect/>
          </a:stretch>
        </p:blipFill>
        <p:spPr>
          <a:xfrm>
            <a:off x="839416" y="2081065"/>
            <a:ext cx="4032448" cy="943553"/>
          </a:xfrm>
          <a:prstGeom prst="rect">
            <a:avLst/>
          </a:prstGeom>
        </p:spPr>
      </p:pic>
      <p:sp>
        <p:nvSpPr>
          <p:cNvPr id="7" name="Rectangle 6">
            <a:extLst>
              <a:ext uri="{FF2B5EF4-FFF2-40B4-BE49-F238E27FC236}">
                <a16:creationId xmlns:a16="http://schemas.microsoft.com/office/drawing/2014/main" id="{29CCFC6F-BE5B-3680-DED8-56B43B9ACC86}"/>
              </a:ext>
            </a:extLst>
          </p:cNvPr>
          <p:cNvSpPr/>
          <p:nvPr/>
        </p:nvSpPr>
        <p:spPr>
          <a:xfrm>
            <a:off x="839416" y="2204864"/>
            <a:ext cx="2736304" cy="7200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a:extLst>
              <a:ext uri="{FF2B5EF4-FFF2-40B4-BE49-F238E27FC236}">
                <a16:creationId xmlns:a16="http://schemas.microsoft.com/office/drawing/2014/main" id="{E2EB27FE-5099-C297-14AC-9AFF4474A77D}"/>
              </a:ext>
            </a:extLst>
          </p:cNvPr>
          <p:cNvCxnSpPr/>
          <p:nvPr/>
        </p:nvCxnSpPr>
        <p:spPr>
          <a:xfrm flipH="1">
            <a:off x="3575720" y="2708920"/>
            <a:ext cx="2304256" cy="720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586689FB-821D-7DDF-5875-55C5F5074337}"/>
              </a:ext>
            </a:extLst>
          </p:cNvPr>
          <p:cNvSpPr txBox="1"/>
          <p:nvPr/>
        </p:nvSpPr>
        <p:spPr>
          <a:xfrm>
            <a:off x="6096000" y="2492896"/>
            <a:ext cx="2804422" cy="369332"/>
          </a:xfrm>
          <a:prstGeom prst="rect">
            <a:avLst/>
          </a:prstGeom>
          <a:noFill/>
        </p:spPr>
        <p:txBody>
          <a:bodyPr wrap="none" rtlCol="0">
            <a:spAutoFit/>
          </a:bodyPr>
          <a:lstStyle/>
          <a:p>
            <a:r>
              <a:rPr lang="fr-FR" dirty="0"/>
              <a:t>En cours de téléchargement</a:t>
            </a:r>
          </a:p>
        </p:txBody>
      </p:sp>
      <p:pic>
        <p:nvPicPr>
          <p:cNvPr id="12" name="Image 11">
            <a:extLst>
              <a:ext uri="{FF2B5EF4-FFF2-40B4-BE49-F238E27FC236}">
                <a16:creationId xmlns:a16="http://schemas.microsoft.com/office/drawing/2014/main" id="{DF7B13F4-4762-A239-AA44-E35E4C9B9077}"/>
              </a:ext>
            </a:extLst>
          </p:cNvPr>
          <p:cNvPicPr>
            <a:picLocks noChangeAspect="1"/>
          </p:cNvPicPr>
          <p:nvPr/>
        </p:nvPicPr>
        <p:blipFill>
          <a:blip r:embed="rId3"/>
          <a:stretch>
            <a:fillRect/>
          </a:stretch>
        </p:blipFill>
        <p:spPr>
          <a:xfrm>
            <a:off x="1878410" y="4115406"/>
            <a:ext cx="3785542" cy="915395"/>
          </a:xfrm>
          <a:prstGeom prst="rect">
            <a:avLst/>
          </a:prstGeom>
        </p:spPr>
      </p:pic>
      <p:sp>
        <p:nvSpPr>
          <p:cNvPr id="14" name="Rectangle 13">
            <a:extLst>
              <a:ext uri="{FF2B5EF4-FFF2-40B4-BE49-F238E27FC236}">
                <a16:creationId xmlns:a16="http://schemas.microsoft.com/office/drawing/2014/main" id="{4103ABC8-B8E6-1C4E-5F70-3DA2ADD3EF48}"/>
              </a:ext>
            </a:extLst>
          </p:cNvPr>
          <p:cNvSpPr/>
          <p:nvPr/>
        </p:nvSpPr>
        <p:spPr>
          <a:xfrm>
            <a:off x="4698877" y="4210164"/>
            <a:ext cx="987193" cy="65899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A9CCA282-ADFF-6DC7-5C84-68ADA25A20DC}"/>
              </a:ext>
            </a:extLst>
          </p:cNvPr>
          <p:cNvPicPr>
            <a:picLocks noChangeAspect="1"/>
          </p:cNvPicPr>
          <p:nvPr/>
        </p:nvPicPr>
        <p:blipFill>
          <a:blip r:embed="rId4"/>
          <a:stretch>
            <a:fillRect/>
          </a:stretch>
        </p:blipFill>
        <p:spPr>
          <a:xfrm>
            <a:off x="8112225" y="5416222"/>
            <a:ext cx="929721" cy="922100"/>
          </a:xfrm>
          <a:prstGeom prst="rect">
            <a:avLst/>
          </a:prstGeom>
        </p:spPr>
      </p:pic>
    </p:spTree>
    <p:extLst>
      <p:ext uri="{BB962C8B-B14F-4D97-AF65-F5344CB8AC3E}">
        <p14:creationId xmlns:p14="http://schemas.microsoft.com/office/powerpoint/2010/main" val="55394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84712-3AA9-9665-8A5E-AD87382A3C1A}"/>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1C45169F-470D-B289-B3B8-7755DF099D0C}"/>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 Google</a:t>
            </a:r>
          </a:p>
        </p:txBody>
      </p:sp>
      <p:sp>
        <p:nvSpPr>
          <p:cNvPr id="6" name="Espace réservé du contenu 1">
            <a:extLst>
              <a:ext uri="{FF2B5EF4-FFF2-40B4-BE49-F238E27FC236}">
                <a16:creationId xmlns:a16="http://schemas.microsoft.com/office/drawing/2014/main" id="{E85E6746-63AA-D589-A12A-1AA1486760EA}"/>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F8505DC7-62A6-8D1D-FFF0-A09E69CF8DA5}"/>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54720AE6-70D8-8863-9F70-D8934110290B}"/>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a:solidFill>
                  <a:srgbClr val="272526"/>
                </a:solidFill>
                <a:latin typeface="Montserrat" panose="00000500000000000000" pitchFamily="2" charset="0"/>
              </a:rPr>
              <a:t>Google Lens</a:t>
            </a:r>
          </a:p>
          <a:p>
            <a:pPr lvl="1" fontAlgn="base">
              <a:spcAft>
                <a:spcPts val="1200"/>
              </a:spcAft>
            </a:pPr>
            <a:r>
              <a:rPr lang="fr-FR" sz="2000" dirty="0">
                <a:solidFill>
                  <a:srgbClr val="272526"/>
                </a:solidFill>
              </a:rPr>
              <a:t>Google Lens va vous permettre ,si vous voyager, de traduire en Français (ou dans une autre langue)</a:t>
            </a:r>
          </a:p>
          <a:p>
            <a:pPr lvl="1" fontAlgn="base">
              <a:spcAft>
                <a:spcPts val="1200"/>
              </a:spcAft>
            </a:pPr>
            <a:r>
              <a:rPr lang="fr-FR" sz="2000" dirty="0">
                <a:solidFill>
                  <a:srgbClr val="272526"/>
                </a:solidFill>
              </a:rPr>
              <a:t>Vous pouvez traduire tous ce que vous voulez, il reconnait automatiquement la langue d’origine</a:t>
            </a:r>
          </a:p>
          <a:p>
            <a:pPr lvl="1" fontAlgn="base">
              <a:spcAft>
                <a:spcPts val="1200"/>
              </a:spcAft>
            </a:pPr>
            <a:r>
              <a:rPr lang="fr-FR" sz="2000" dirty="0">
                <a:solidFill>
                  <a:srgbClr val="272526"/>
                </a:solidFill>
              </a:rPr>
              <a:t>Si vous n'avez pas l’appli, je vous laisse la télécharger</a:t>
            </a: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r>
              <a:rPr lang="fr-FR" sz="2000" dirty="0">
                <a:solidFill>
                  <a:srgbClr val="272526"/>
                </a:solidFill>
              </a:rPr>
              <a:t>On va prendre un exemple et lui demander de traduire ce document</a:t>
            </a: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9" name="Image 8">
            <a:extLst>
              <a:ext uri="{FF2B5EF4-FFF2-40B4-BE49-F238E27FC236}">
                <a16:creationId xmlns:a16="http://schemas.microsoft.com/office/drawing/2014/main" id="{1101F491-485E-FEC7-5E4A-DEDE4607B005}"/>
              </a:ext>
            </a:extLst>
          </p:cNvPr>
          <p:cNvPicPr>
            <a:picLocks noChangeAspect="1"/>
          </p:cNvPicPr>
          <p:nvPr/>
        </p:nvPicPr>
        <p:blipFill>
          <a:blip r:embed="rId2"/>
          <a:stretch>
            <a:fillRect/>
          </a:stretch>
        </p:blipFill>
        <p:spPr>
          <a:xfrm>
            <a:off x="8211005" y="3429000"/>
            <a:ext cx="2781541" cy="3208298"/>
          </a:xfrm>
          <a:prstGeom prst="rect">
            <a:avLst/>
          </a:prstGeom>
        </p:spPr>
      </p:pic>
    </p:spTree>
    <p:extLst>
      <p:ext uri="{BB962C8B-B14F-4D97-AF65-F5344CB8AC3E}">
        <p14:creationId xmlns:p14="http://schemas.microsoft.com/office/powerpoint/2010/main" val="349807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A8A89-7D7F-BEBA-61D3-B69D7CBF3BB2}"/>
            </a:ext>
          </a:extLst>
        </p:cNvPr>
        <p:cNvGrpSpPr/>
        <p:nvPr/>
      </p:nvGrpSpPr>
      <p:grpSpPr>
        <a:xfrm>
          <a:off x="0" y="0"/>
          <a:ext cx="0" cy="0"/>
          <a:chOff x="0" y="0"/>
          <a:chExt cx="0" cy="0"/>
        </a:xfrm>
      </p:grpSpPr>
      <p:sp>
        <p:nvSpPr>
          <p:cNvPr id="13" name="Titre 12">
            <a:extLst>
              <a:ext uri="{FF2B5EF4-FFF2-40B4-BE49-F238E27FC236}">
                <a16:creationId xmlns:a16="http://schemas.microsoft.com/office/drawing/2014/main" id="{1349DE06-10CC-3741-84E2-6D13CED32C2E}"/>
              </a:ext>
            </a:extLst>
          </p:cNvPr>
          <p:cNvSpPr>
            <a:spLocks noGrp="1"/>
          </p:cNvSpPr>
          <p:nvPr>
            <p:ph type="title"/>
          </p:nvPr>
        </p:nvSpPr>
        <p:spPr>
          <a:xfrm>
            <a:off x="1589" y="0"/>
            <a:ext cx="12188825" cy="692696"/>
          </a:xfrm>
        </p:spPr>
        <p:txBody>
          <a:bodyPr rtlCol="0">
            <a:normAutofit/>
          </a:bodyPr>
          <a:lstStyle/>
          <a:p>
            <a:pPr algn="ctr" fontAlgn="base">
              <a:spcBef>
                <a:spcPts val="1500"/>
              </a:spcBef>
              <a:spcAft>
                <a:spcPts val="1500"/>
              </a:spcAft>
            </a:pPr>
            <a:r>
              <a:rPr lang="fr-FR" sz="3200" b="1" dirty="0">
                <a:solidFill>
                  <a:srgbClr val="272526"/>
                </a:solidFill>
                <a:latin typeface="Montserrat" panose="00000500000000000000" pitchFamily="2" charset="0"/>
              </a:rPr>
              <a:t>Les applis Google</a:t>
            </a:r>
          </a:p>
        </p:txBody>
      </p:sp>
      <p:sp>
        <p:nvSpPr>
          <p:cNvPr id="6" name="Espace réservé du contenu 1">
            <a:extLst>
              <a:ext uri="{FF2B5EF4-FFF2-40B4-BE49-F238E27FC236}">
                <a16:creationId xmlns:a16="http://schemas.microsoft.com/office/drawing/2014/main" id="{ED7C1433-CE4E-7D4C-EB36-E4F0DFFFE8B5}"/>
              </a:ext>
            </a:extLst>
          </p:cNvPr>
          <p:cNvSpPr txBox="1">
            <a:spLocks/>
          </p:cNvSpPr>
          <p:nvPr/>
        </p:nvSpPr>
        <p:spPr>
          <a:xfrm>
            <a:off x="1199457" y="3789041"/>
            <a:ext cx="9134391" cy="1668017"/>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lvl="1">
              <a:buNone/>
            </a:pPr>
            <a:endParaRPr lang="fr-FR" dirty="0"/>
          </a:p>
        </p:txBody>
      </p:sp>
      <p:sp>
        <p:nvSpPr>
          <p:cNvPr id="3" name="Espace réservé du contenu 1">
            <a:extLst>
              <a:ext uri="{FF2B5EF4-FFF2-40B4-BE49-F238E27FC236}">
                <a16:creationId xmlns:a16="http://schemas.microsoft.com/office/drawing/2014/main" id="{8B7942C9-CC25-C39E-83D1-CB477F1A3050}"/>
              </a:ext>
            </a:extLst>
          </p:cNvPr>
          <p:cNvSpPr txBox="1">
            <a:spLocks/>
          </p:cNvSpPr>
          <p:nvPr/>
        </p:nvSpPr>
        <p:spPr>
          <a:xfrm>
            <a:off x="1588" y="2400672"/>
            <a:ext cx="6670476" cy="4268688"/>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endParaRPr lang="fr-FR" dirty="0">
              <a:solidFill>
                <a:srgbClr val="333333"/>
              </a:solidFill>
            </a:endParaRPr>
          </a:p>
          <a:p>
            <a:endParaRPr lang="fr-FR" dirty="0">
              <a:solidFill>
                <a:srgbClr val="333333"/>
              </a:solidFill>
            </a:endParaRPr>
          </a:p>
          <a:p>
            <a:endParaRPr lang="fr-FR" dirty="0">
              <a:solidFill>
                <a:srgbClr val="333333"/>
              </a:solidFill>
            </a:endParaRPr>
          </a:p>
        </p:txBody>
      </p:sp>
      <p:sp>
        <p:nvSpPr>
          <p:cNvPr id="4" name="Espace réservé du contenu 1">
            <a:extLst>
              <a:ext uri="{FF2B5EF4-FFF2-40B4-BE49-F238E27FC236}">
                <a16:creationId xmlns:a16="http://schemas.microsoft.com/office/drawing/2014/main" id="{AEBA71A3-2357-AABC-8886-FA1C3D3029CE}"/>
              </a:ext>
            </a:extLst>
          </p:cNvPr>
          <p:cNvSpPr txBox="1">
            <a:spLocks/>
          </p:cNvSpPr>
          <p:nvPr/>
        </p:nvSpPr>
        <p:spPr>
          <a:xfrm>
            <a:off x="23706" y="980729"/>
            <a:ext cx="12188825" cy="5884439"/>
          </a:xfrm>
          <a:prstGeom prst="rect">
            <a:avLst/>
          </a:prstGeom>
        </p:spPr>
        <p:txBody>
          <a:bodyPr vert="horz" lIns="91440" tIns="45720" rIns="91440" bIns="45720" rtlCol="0">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fontAlgn="base">
              <a:spcAft>
                <a:spcPts val="1200"/>
              </a:spcAft>
            </a:pPr>
            <a:r>
              <a:rPr lang="fr-FR" sz="2400" dirty="0">
                <a:solidFill>
                  <a:srgbClr val="272526"/>
                </a:solidFill>
                <a:latin typeface="Montserrat" panose="00000500000000000000" pitchFamily="2" charset="0"/>
              </a:rPr>
              <a:t>Google Lens</a:t>
            </a:r>
          </a:p>
          <a:p>
            <a:pPr lvl="1" fontAlgn="base">
              <a:spcAft>
                <a:spcPts val="1200"/>
              </a:spcAft>
            </a:pPr>
            <a:r>
              <a:rPr lang="fr-FR" sz="2000" dirty="0">
                <a:solidFill>
                  <a:srgbClr val="272526"/>
                </a:solidFill>
              </a:rPr>
              <a:t>Ouvrer Google Lens</a:t>
            </a: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r>
              <a:rPr lang="fr-FR" sz="2000" dirty="0">
                <a:solidFill>
                  <a:srgbClr val="272526"/>
                </a:solidFill>
              </a:rPr>
              <a:t>Placer votre téléphone de façon que l’appareil photo soit en face de ce document et appuyer sur « Traduire »</a:t>
            </a: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pPr lvl="1" fontAlgn="base">
              <a:spcAft>
                <a:spcPts val="1200"/>
              </a:spcAft>
            </a:pPr>
            <a:endParaRPr lang="fr-FR" sz="2000" dirty="0">
              <a:solidFill>
                <a:srgbClr val="272526"/>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a:p>
            <a:endParaRPr lang="fr-FR" dirty="0">
              <a:solidFill>
                <a:srgbClr val="333333"/>
              </a:solidFill>
            </a:endParaRPr>
          </a:p>
        </p:txBody>
      </p:sp>
      <p:pic>
        <p:nvPicPr>
          <p:cNvPr id="2" name="Image 1">
            <a:extLst>
              <a:ext uri="{FF2B5EF4-FFF2-40B4-BE49-F238E27FC236}">
                <a16:creationId xmlns:a16="http://schemas.microsoft.com/office/drawing/2014/main" id="{A9765D5A-1BEC-0212-584E-BCF25E16F782}"/>
              </a:ext>
            </a:extLst>
          </p:cNvPr>
          <p:cNvPicPr>
            <a:picLocks noChangeAspect="1"/>
          </p:cNvPicPr>
          <p:nvPr/>
        </p:nvPicPr>
        <p:blipFill>
          <a:blip r:embed="rId2"/>
          <a:stretch>
            <a:fillRect/>
          </a:stretch>
        </p:blipFill>
        <p:spPr>
          <a:xfrm>
            <a:off x="2279577" y="1906119"/>
            <a:ext cx="731583" cy="670618"/>
          </a:xfrm>
          <a:prstGeom prst="rect">
            <a:avLst/>
          </a:prstGeom>
        </p:spPr>
      </p:pic>
      <p:pic>
        <p:nvPicPr>
          <p:cNvPr id="8" name="Image 7">
            <a:extLst>
              <a:ext uri="{FF2B5EF4-FFF2-40B4-BE49-F238E27FC236}">
                <a16:creationId xmlns:a16="http://schemas.microsoft.com/office/drawing/2014/main" id="{EE91C978-E6E6-AFBA-B9F3-E1600B333221}"/>
              </a:ext>
            </a:extLst>
          </p:cNvPr>
          <p:cNvPicPr>
            <a:picLocks noChangeAspect="1"/>
          </p:cNvPicPr>
          <p:nvPr/>
        </p:nvPicPr>
        <p:blipFill>
          <a:blip r:embed="rId3"/>
          <a:stretch>
            <a:fillRect/>
          </a:stretch>
        </p:blipFill>
        <p:spPr>
          <a:xfrm>
            <a:off x="4439817" y="3501008"/>
            <a:ext cx="1984897" cy="3030702"/>
          </a:xfrm>
          <a:prstGeom prst="rect">
            <a:avLst/>
          </a:prstGeom>
        </p:spPr>
      </p:pic>
      <p:sp>
        <p:nvSpPr>
          <p:cNvPr id="10" name="Rectangle 9">
            <a:extLst>
              <a:ext uri="{FF2B5EF4-FFF2-40B4-BE49-F238E27FC236}">
                <a16:creationId xmlns:a16="http://schemas.microsoft.com/office/drawing/2014/main" id="{B38EEEFE-70CC-BFB6-7725-5387EFEECDC4}"/>
              </a:ext>
            </a:extLst>
          </p:cNvPr>
          <p:cNvSpPr/>
          <p:nvPr/>
        </p:nvSpPr>
        <p:spPr>
          <a:xfrm>
            <a:off x="5519936" y="6165304"/>
            <a:ext cx="648072" cy="2880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284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1074</Words>
  <Application>Microsoft Office PowerPoint</Application>
  <PresentationFormat>Grand écran</PresentationFormat>
  <Paragraphs>373</Paragraphs>
  <Slides>30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Arial</vt:lpstr>
      <vt:lpstr>Calibri</vt:lpstr>
      <vt:lpstr>Calibri Light</vt:lpstr>
      <vt:lpstr>Montserrat</vt:lpstr>
      <vt:lpstr>Thème Office</vt:lpstr>
      <vt:lpstr>Club Informatique Gennois</vt:lpstr>
      <vt:lpstr>Sommaire</vt:lpstr>
      <vt:lpstr>Smartphone</vt:lpstr>
      <vt:lpstr>Les applis Google</vt:lpstr>
      <vt:lpstr>Les applis Google</vt:lpstr>
      <vt:lpstr>Les applis Google</vt:lpstr>
      <vt:lpstr>Les applis Google</vt:lpstr>
      <vt:lpstr>Les applis Google</vt:lpstr>
      <vt:lpstr>Les applis Google</vt:lpstr>
      <vt:lpstr>Les applis Google</vt:lpstr>
      <vt:lpstr>Les applis Google</vt:lpstr>
      <vt:lpstr>Les applis Google</vt:lpstr>
      <vt:lpstr>Les applis Google</vt:lpstr>
      <vt:lpstr>Les applis Google</vt:lpstr>
      <vt:lpstr>Les applis sport, rando, etc…</vt:lpstr>
      <vt:lpstr>Les applis sport, rando, etc…</vt:lpstr>
      <vt:lpstr>Les applis sport, rando, etc…</vt:lpstr>
      <vt:lpstr>Les applis sport, rando, etc…</vt:lpstr>
      <vt:lpstr>Les applis</vt:lpstr>
      <vt:lpstr>Les applis</vt:lpstr>
      <vt:lpstr>Les applis</vt:lpstr>
      <vt:lpstr>Les applis</vt:lpstr>
      <vt:lpstr>Les applis</vt:lpstr>
      <vt:lpstr>Les applis</vt:lpstr>
      <vt:lpstr>Les applis</vt:lpstr>
      <vt:lpstr>Les applis</vt:lpstr>
      <vt:lpstr>Les applis</vt:lpstr>
      <vt:lpstr>Les applis</vt:lpstr>
      <vt:lpstr>Les applis</vt:lpstr>
      <vt:lpstr>Les applis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ludovic pollier</dc:creator>
  <cp:lastModifiedBy>ludovic pollier</cp:lastModifiedBy>
  <cp:revision>3</cp:revision>
  <dcterms:created xsi:type="dcterms:W3CDTF">2025-11-19T11:36:24Z</dcterms:created>
  <dcterms:modified xsi:type="dcterms:W3CDTF">2025-11-25T18:51:01Z</dcterms:modified>
</cp:coreProperties>
</file>