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5" r:id="rId2"/>
    <p:sldId id="310" r:id="rId3"/>
    <p:sldId id="341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5" r:id="rId13"/>
    <p:sldId id="366" r:id="rId14"/>
    <p:sldId id="367" r:id="rId15"/>
    <p:sldId id="368" r:id="rId16"/>
    <p:sldId id="369" r:id="rId17"/>
    <p:sldId id="370" r:id="rId18"/>
    <p:sldId id="371" r:id="rId19"/>
    <p:sldId id="372" r:id="rId20"/>
    <p:sldId id="373" r:id="rId21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1D4A2-C442-4C70-B893-65604B6E8115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385ED-FE03-4BE6-B160-860FB10A07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8065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5446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F388A-BFB7-8811-4A16-45C63F040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3CDB8C7-7BFD-D7CB-4EB4-B9FEE7D49D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615B219-19DD-A540-D76B-D199387DF4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7A044A6-D44C-B093-7849-10CDCDA573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10624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B9007-512C-83B7-9C6E-D2D643F35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F017CAF-A8F7-10F7-C92A-4267F22178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B7E95FA-FBA7-08C3-05C8-E0E966B981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0FA8BEE-7586-75DB-0821-AC6650E7CF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08969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514B6-924C-C2E2-E5D4-60D4C41C8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473C64A-C351-B7FB-8359-5B103B3049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1FFEF8C-316C-A195-1D45-2518B7A038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075EC52-A7F8-5161-BEF3-58C222AFF8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60337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5F003-58F6-0A79-0262-458B34EE6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1DE4A6D-5CC4-AF63-CFB9-B291F3D47B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C1F3C97-B7F7-5E6F-63C3-D03B3FBE49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23E4256-F511-2A48-053F-0587DE8B89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88217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58ABE-610A-1435-A44F-AF9DE1BE3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B83FE1B-D717-4DCA-D345-0CBA8440E0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6528F08-89A3-8A17-5D8A-1D85AA5829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7BF0CF2-B4D0-4AA5-38BA-779A9CC467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54330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5E962-B057-C976-36B4-A7AFF5651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2047150-CDCA-BB22-6D4A-5ABBD600D9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60820AD-8771-2E82-1020-3D30C92D93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2CD05B-A90B-1C4E-2B49-114EAE9C39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97444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B180D-3EE7-D559-C8F2-884893431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7A38002-D2D2-F80C-61F5-7C06098A9F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800DFCB-0938-E8A4-7A05-75B1B28BAF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26937B7-BCEC-0597-5CBC-60D7463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2806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A5AF8-782B-4C20-10AA-43FF9D76A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B364C4B-F484-AFB1-37FE-F772747A52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C21CAD8-54B7-7F6B-24F4-E11A7AC988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34EF948-B792-976B-1FB5-B9FF3C0316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47101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A2399-74DA-1434-5244-DAE7F6201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C0AAE67-E9AC-93E9-54D9-C2919D17A6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1AF47BD-6A2C-EBB4-58DB-E96F87897E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00DBB6-BE20-A64F-0644-BBD5253946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82206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493D8-C702-CB8A-A5BF-01D5F2757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1145F78-377E-BDDA-FDD6-C05955B756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B97F172-1711-690D-873F-6D88884F64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0C33EBF-FB07-70F7-2DDE-D80E2B6100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9684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9045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01191-0915-FAEA-2C60-1A8D57BE3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63B0891-2782-46CC-8078-4D68056730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3EA34D5-DE03-33A4-5DCA-5E2E7DBF4C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0D4AD2-E622-F8FD-9038-E2AF8C722C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6541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6988B-5A86-3F9C-3E6E-FCB1F2EE7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99E4D33-9346-0948-FD13-B163B8EB52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3940AD4-4C14-ABCB-3254-0BB251A502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028960E-E65A-396C-770F-EA84E6EEBB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846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2B4C8-6D92-7A25-1C25-EF3BF8952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16BF9D5-1F67-7C1A-C333-E80580BECA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F2DE789-C2ED-0109-B161-635C5A5620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A369B16-2FF9-966E-0C5C-B70FAF5725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767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7CADE-714B-8C58-B863-FC5D7AA7A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16121B2-AD22-5A81-5FD6-D4C3A2D2E4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E55A7B5-2141-5F91-A14D-453F8C9975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250B4E4-58CB-F78A-142E-C0383037E3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5724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6D837-E74E-9A1E-C976-5BAAD9CA5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6FABC31-543B-2E63-7BCF-B1D3002C10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2F8AA9E-ECD4-E33F-9D4F-210A744F87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324F6D-F1A3-FA62-ACD6-F9E1980430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99643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57E94-09E9-F209-BAC4-0A424AB78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B70607E-FA6C-EA82-6860-32239E20B7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414FCEA-4A82-769C-5965-E0E31DD543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A4D0863-C5AB-B02D-3286-ED170D56D5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63076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8AC30-A4FA-CD04-5926-BB720F486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DDC282C-9DFC-D266-5269-5E8563A2DE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84535D3-573E-72BC-6547-26882F84AA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773EF1C-DF41-A633-FA70-94856D6FCF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0054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07BF45-BEF3-D5CF-237A-912D61F1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4F4051-9782-4643-4028-5491E3F3C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8EFDFF-602B-78C8-630A-A9491364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575888-F044-CCC5-B624-9582170FF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685A0E-BECA-593E-9692-C3098B9F7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191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5A5D35-6B76-B8E5-10E0-376FFC957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7220B0A-43C1-E8DC-C5AE-76545294C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D83D2E-7216-4DF3-F623-3F9AA80A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0820B0-5907-A668-4F13-D004F287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B06C48-A5C6-B4C9-DCCB-9A84127E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795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0F5308E-B729-0927-2200-8675AAF71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032A2B4-2055-B695-640C-78FB8962C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076529-256A-5E55-08A7-355A46A7D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8A34DC-D526-B602-B564-C190983FF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7784E4-F031-8EF9-1E99-18D75837E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7387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992388-9E2C-8D6D-0C6E-B4AFE2255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D404A8-8290-5712-BAAD-3DC4479BA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3F5070-4744-25DF-B196-053526C8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1970AD-5851-CF89-ED5C-04E8107C0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2652A1-6C5E-D18A-844C-18E91E312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76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164990-5D80-2EFD-5C8C-4FDDC7ABC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D78C7C-66A1-7231-4C1C-EC28D0D9A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4032FE-2490-2EDF-D108-CD5C8B544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DA1023-4D53-25D1-2491-FAE310F22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612A8A-8B5D-2F1F-7DD5-772AB8EDA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46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0EE817-80D3-4396-A39B-046C265C1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43935B-BC00-DAA8-40DD-9F1497AF8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3CDA1CC-7625-0F88-1710-D43985DE8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352372-C2E2-5F9E-582A-DC7537B2B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FA8265-3740-6D1A-53BA-2C6FAFE0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57B887-3F33-86B6-B5D0-AD742ADBF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492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FBC59E-9B0C-CAE1-5FC9-09A7254B4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327144-56B5-CBF6-A0A7-0CE519BC4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8A9E6C-8596-D68B-B0C8-6D017D2F1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B876456-E545-5CBF-2F3B-F71D0602C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67854ED-93EF-37D0-9E00-7C40C445C7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76AC523-FD24-31CE-85BB-79E3D266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57ED0FC-5869-79EF-B16E-048E61BD0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0B9A93A-ABD1-8E2A-98FE-D47ADD4A8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7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3398EC-EDA6-E82A-AD19-B96BC2AC4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E6412AF-97E0-9AF5-E535-90CA23944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05F6A88-61D7-4C95-99EC-45535EDF4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D7C9814-5CA7-0F83-D706-A48BED9D1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351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7BC5AAB-25E1-81C0-E89D-6FDBD381C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6ACFC55-FF63-46E7-22A4-2531D2E7E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5E70FC-7944-96F9-FF02-50E48CD9F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20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198CD-4E5C-3AEC-A688-623C41599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A64171-1769-313F-FF6E-7A72D0027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9EBC5BB-4DB1-2D4D-40B9-08025E78A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B89B47E-1B19-E722-6D14-8A2917C01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6FE286-86B5-76BF-C68C-42592374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692B8B-FE25-4C10-7756-2A0CBA06F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369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57B8E1-BFE3-1891-9099-FED3B99C7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B920DC9-968D-551B-98F9-8B254CA8E0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CE2B550-E6F1-05B6-EEB9-2EF9AB00B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1B5A2A-FA95-B635-D667-3038671BB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440881-1EE0-CF7A-A1A6-E797717BB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0784B4-C8B3-08F9-EFA0-2990C9FEA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30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DE81143-4346-36F9-5E3C-60555CFF5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BCD1D8-0260-A0BB-E0AF-C6BEEC6BD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209E71-6623-CDA2-8A01-958DBCBC3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1F035-D157-4807-AAFC-D6B7246F48CE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0C37DF-B230-F4AD-4F85-BACDC0FF35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D754BD-9B03-7251-4686-8525B436CF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662FE-7240-4FF6-BC2F-FCE4E78C8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29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 2"/>
          <p:cNvSpPr>
            <a:spLocks noGrp="1"/>
          </p:cNvSpPr>
          <p:nvPr>
            <p:ph type="ctrTitle"/>
          </p:nvPr>
        </p:nvSpPr>
        <p:spPr>
          <a:xfrm>
            <a:off x="551384" y="1061243"/>
            <a:ext cx="11161240" cy="1727448"/>
          </a:xfrm>
        </p:spPr>
        <p:txBody>
          <a:bodyPr rtlCol="0"/>
          <a:lstStyle/>
          <a:p>
            <a:pPr algn="ctr" rtl="0"/>
            <a:r>
              <a:rPr lang="fr-FR" dirty="0">
                <a:solidFill>
                  <a:srgbClr val="FF0000"/>
                </a:solidFill>
              </a:rPr>
              <a:t>C</a:t>
            </a:r>
            <a:r>
              <a:rPr lang="fr-FR" dirty="0"/>
              <a:t>lub </a:t>
            </a:r>
            <a:r>
              <a:rPr lang="fr-FR" dirty="0">
                <a:solidFill>
                  <a:srgbClr val="FF0000"/>
                </a:solidFill>
              </a:rPr>
              <a:t>I</a:t>
            </a:r>
            <a:r>
              <a:rPr lang="fr-FR" dirty="0"/>
              <a:t>nformatique </a:t>
            </a:r>
            <a:r>
              <a:rPr lang="fr-FR" dirty="0" err="1">
                <a:solidFill>
                  <a:srgbClr val="FF0000"/>
                </a:solidFill>
              </a:rPr>
              <a:t>G</a:t>
            </a:r>
            <a:r>
              <a:rPr lang="fr-FR" dirty="0" err="1"/>
              <a:t>ennois</a:t>
            </a:r>
            <a:endParaRPr lang="fr-FR" dirty="0"/>
          </a:p>
        </p:txBody>
      </p:sp>
      <p:sp>
        <p:nvSpPr>
          <p:cNvPr id="4" name="Sous-titre 3"/>
          <p:cNvSpPr>
            <a:spLocks noGrp="1"/>
          </p:cNvSpPr>
          <p:nvPr>
            <p:ph type="subTitle" idx="1"/>
          </p:nvPr>
        </p:nvSpPr>
        <p:spPr>
          <a:xfrm>
            <a:off x="1847528" y="4077072"/>
            <a:ext cx="8229600" cy="1219200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3600" dirty="0"/>
              <a:t>Atelier – Mail – Partie 2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645025"/>
            <a:ext cx="2956816" cy="29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5BBE2-DF0D-E577-727C-D34B738C5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9C9FB2C0-0F37-AA8A-AE8D-759B7DA0D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5F4DCF4-1DEA-4B54-436A-B8973621B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Ranger ses mails (Gmail sur smartphone)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Ensuite Appuyer sur les 3 petits points en haut à droite</a:t>
            </a:r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Appuyer sur « Déplacer vers »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Appuyer sur un dossier  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690F7312-F063-9EDA-559F-E136B53E0BD4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950A9FA-E722-841E-001F-C1BF803D25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2224" y="1833441"/>
            <a:ext cx="2736304" cy="55465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F1D937-4BE2-03D9-AE35-E34CDF1B947F}"/>
              </a:ext>
            </a:extLst>
          </p:cNvPr>
          <p:cNvSpPr/>
          <p:nvPr/>
        </p:nvSpPr>
        <p:spPr>
          <a:xfrm>
            <a:off x="10333848" y="1916832"/>
            <a:ext cx="226649" cy="3600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 descr="Une image contenant texte, Police, capture d’écran, blanc&#10;&#10;Le contenu généré par l’IA peut être incorrect.">
            <a:extLst>
              <a:ext uri="{FF2B5EF4-FFF2-40B4-BE49-F238E27FC236}">
                <a16:creationId xmlns:a16="http://schemas.microsoft.com/office/drawing/2014/main" id="{69AFA443-B536-E0C9-81EB-C887B24037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1904" y="2779070"/>
            <a:ext cx="1958510" cy="123454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A6343B2-DC73-FB7D-50C4-8BF90ECEAC45}"/>
              </a:ext>
            </a:extLst>
          </p:cNvPr>
          <p:cNvSpPr/>
          <p:nvPr/>
        </p:nvSpPr>
        <p:spPr>
          <a:xfrm>
            <a:off x="5303912" y="2807754"/>
            <a:ext cx="1296144" cy="4772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8BDA6697-2019-2190-6C99-60BC0AF6F8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928" y="4435304"/>
            <a:ext cx="2408129" cy="195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24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67F4A-3ADF-ECA3-4175-F5164A081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65EFC097-EF30-7011-98EC-529BAA9B3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8A60520-51FE-8B3A-038F-66581B9C8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Ranger ses mails (Gmail sur smartphone)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Votre mail est déplacé</a:t>
            </a:r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Il n’est plus présent dans la boîte de réception mais dans le dossier précédemment sélectionné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600" dirty="0"/>
          </a:p>
          <a:p>
            <a:pPr marL="457063" lvl="3" indent="0"/>
            <a:r>
              <a:rPr lang="fr-FR" sz="2600" dirty="0"/>
              <a:t> Vous pouvez continuer à ranger vos mails.</a:t>
            </a:r>
          </a:p>
          <a:p>
            <a:pPr marL="457063" lvl="3" indent="0">
              <a:buNone/>
            </a:pPr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3E14F3CC-32AF-1C48-0634-5806DAF877DC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C2A3B4A5-F126-1F7F-3AA0-D8132FF06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576" y="3773084"/>
            <a:ext cx="5184576" cy="75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417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EE7ED-B944-5D95-C0D5-482634B5E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9F841F69-C76D-A9A1-AB42-7821C64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230B34D7-24AB-48FF-B3CE-242FB061B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Supprimer les mails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Pensez également à supprimer les mails qui ne vous sont pas utile.</a:t>
            </a:r>
          </a:p>
          <a:p>
            <a:pPr marL="457063" lvl="3" indent="0"/>
            <a:r>
              <a:rPr lang="fr-FR" sz="2600" dirty="0"/>
              <a:t> Cela libérera de la place, quelque soit votre messagerie mail.</a:t>
            </a:r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Rappel : </a:t>
            </a:r>
          </a:p>
          <a:p>
            <a:pPr marL="914126" lvl="4" indent="0"/>
            <a:r>
              <a:rPr lang="fr-FR" sz="2600" dirty="0"/>
              <a:t> Pour supprimer un mail sur l’application Gmail de votre smartphone</a:t>
            </a:r>
          </a:p>
          <a:p>
            <a:pPr marL="914126" lvl="4" indent="0"/>
            <a:r>
              <a:rPr lang="fr-FR" sz="2600" dirty="0"/>
              <a:t> Rester appuyer quelques secondes dessus, et ensuite appuyer sur l’icone de la poubelle 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D157014D-62F1-D8EF-808F-E446D9AB0753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896B211-935B-34D2-7B96-DF5A8334A5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3632" y="4648878"/>
            <a:ext cx="2808312" cy="61948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BC02878-3F3B-99F9-6C8C-5EB0D5FCE24C}"/>
              </a:ext>
            </a:extLst>
          </p:cNvPr>
          <p:cNvSpPr/>
          <p:nvPr/>
        </p:nvSpPr>
        <p:spPr>
          <a:xfrm>
            <a:off x="3791744" y="4598577"/>
            <a:ext cx="432048" cy="6194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795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AF256-D830-429F-CF49-79F1B240A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F4781E2E-3429-E42C-53CC-1C9FB7356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D366A60-3AF9-D914-04BD-CF5BC1ABC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Supprimer les mails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Le mail sera supprimé</a:t>
            </a:r>
          </a:p>
          <a:p>
            <a:pPr marL="457063" lvl="3" indent="0"/>
            <a:r>
              <a:rPr lang="fr-FR" sz="2600" dirty="0"/>
              <a:t> Pensez également à vider votre poubelle, sinon vous n’allez pas libérer de la place.</a:t>
            </a:r>
          </a:p>
          <a:p>
            <a:pPr marL="457063" lvl="3" indent="0"/>
            <a:r>
              <a:rPr lang="fr-FR" sz="2600" dirty="0"/>
              <a:t> Sur Gmail, si vous ne le faites pas, ce n’est pas très grave car Gmail vide la corbeille automatiquement au bout de 30 jours.</a:t>
            </a:r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Pour les autres (Orange, SFR, etc..) je ne sais pas.</a:t>
            </a:r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Free par exemple ne vide jamais la corbeille automatiquement.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797EDFBA-48FE-FF5A-1BE0-AE4CD8FBF31E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593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A3E3E-2039-E215-09A4-CA3A4AA2AC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D0F43EBD-B26F-5B51-1677-31522AFA2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BE2BA138-19C1-4353-054E-93E51D378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Les applications smartphone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Sur vos smartphones, vous pouvez utiliser les applications disponibles pour vos mails</a:t>
            </a:r>
          </a:p>
          <a:p>
            <a:pPr marL="457063" lvl="3" indent="0"/>
            <a:endParaRPr lang="fr-FR" sz="2600" dirty="0"/>
          </a:p>
          <a:p>
            <a:pPr marL="914126" lvl="4" indent="0"/>
            <a:r>
              <a:rPr lang="fr-FR" sz="2600" dirty="0"/>
              <a:t> Mail Orange</a:t>
            </a:r>
          </a:p>
          <a:p>
            <a:pPr marL="914126" lvl="4" indent="0"/>
            <a:r>
              <a:rPr lang="fr-FR" sz="2600" dirty="0"/>
              <a:t> SFR Mail</a:t>
            </a:r>
          </a:p>
          <a:p>
            <a:pPr marL="914126" lvl="4" indent="0"/>
            <a:r>
              <a:rPr lang="fr-FR" sz="2600" dirty="0"/>
              <a:t> Gmail</a:t>
            </a:r>
          </a:p>
          <a:p>
            <a:pPr marL="914126" lvl="4" indent="0"/>
            <a:r>
              <a:rPr lang="fr-FR" sz="2600" dirty="0"/>
              <a:t> etc…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AFA63A29-EB7E-E920-A83C-17C453CE0E61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6910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2D96B-1E27-5205-6D54-C209E2FAD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098014B5-67BB-AEE2-3C1C-CC8F6E682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A727076-AA84-A0BB-FCF9-1F9BEFF71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Les applications smartphone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Nous allons maintenant parler des pièces jointes reçus dans un mail et que vous souhaitez ouvrir sur votre smartphone.</a:t>
            </a:r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Pour les images, normalement vous n'avez rien à faire, elles s’ouvrent toutes seules, cependant, il se peut que vous ayez ce message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285B0155-CBAD-154D-0B68-0B789FC7CAEE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 descr="Une image contenant texte, capture d’écran, Police, multimédia&#10;&#10;Le contenu généré par l’IA peut être incorrect.">
            <a:extLst>
              <a:ext uri="{FF2B5EF4-FFF2-40B4-BE49-F238E27FC236}">
                <a16:creationId xmlns:a16="http://schemas.microsoft.com/office/drawing/2014/main" id="{AC13E829-DFEF-A31D-5D71-AD90018F60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1745" y="4149080"/>
            <a:ext cx="3086367" cy="2331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97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292A1-5D9B-91F3-749C-5CE14E1B9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D39C6368-AB94-0BC1-CFCD-E2BD8B855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FB00C3C-563A-9C8A-4717-5D02FA6FB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Les applications smartphone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Ce message peut s’afficher pour une photo mais également pour un document (</a:t>
            </a:r>
            <a:r>
              <a:rPr lang="fr-FR" sz="2600" dirty="0" err="1"/>
              <a:t>word</a:t>
            </a:r>
            <a:r>
              <a:rPr lang="fr-FR" sz="2600" dirty="0"/>
              <a:t>, </a:t>
            </a:r>
            <a:r>
              <a:rPr lang="fr-FR" sz="2600" dirty="0" err="1"/>
              <a:t>excel</a:t>
            </a:r>
            <a:r>
              <a:rPr lang="fr-FR" sz="2600" dirty="0"/>
              <a:t>, </a:t>
            </a:r>
            <a:r>
              <a:rPr lang="fr-FR" sz="2600" dirty="0" err="1"/>
              <a:t>pdf</a:t>
            </a:r>
            <a:r>
              <a:rPr lang="fr-FR" sz="2600" dirty="0"/>
              <a:t>, etc…)</a:t>
            </a:r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Si vous avez ce message, il vous suffit de choisir l’application avec laquelle vous ouvrez vos fichiers habituellement.</a:t>
            </a:r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Pour les images, en général « Google photo » marche bien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758D04BE-46F6-6990-92FA-A2367B0728E2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5" name="Image 4" descr="Une image contenant texte, logo, Graphique, Police&#10;&#10;Le contenu généré par l’IA peut être incorrect.">
            <a:extLst>
              <a:ext uri="{FF2B5EF4-FFF2-40B4-BE49-F238E27FC236}">
                <a16:creationId xmlns:a16="http://schemas.microsoft.com/office/drawing/2014/main" id="{CAE5B91F-94FF-3951-1B16-B2944A487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792" y="4904559"/>
            <a:ext cx="2232248" cy="173088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5618278-226F-E16D-E940-5379DE81B647}"/>
              </a:ext>
            </a:extLst>
          </p:cNvPr>
          <p:cNvSpPr/>
          <p:nvPr/>
        </p:nvSpPr>
        <p:spPr>
          <a:xfrm>
            <a:off x="5447928" y="5085184"/>
            <a:ext cx="864096" cy="13681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80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013A9-86FE-5C21-C6B8-ABF382C23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64A50C83-349D-8DED-C46A-490D1A701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5FDD0D0E-63C4-8003-130D-41EBE127F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Les applications smartphone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Pour les PDF = Adobe Acrobat Reader pour PDF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600" dirty="0"/>
          </a:p>
          <a:p>
            <a:pPr marL="457063" lvl="3" indent="0"/>
            <a:r>
              <a:rPr lang="fr-FR" sz="2600" dirty="0"/>
              <a:t>Pour Word, Excel =  </a:t>
            </a:r>
            <a:r>
              <a:rPr lang="fr-FR" sz="2600" dirty="0" err="1"/>
              <a:t>MobiOffice</a:t>
            </a:r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98965875-4B10-35B0-DB93-7D77566D252D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6E4F0D5E-266A-0B9D-AFA9-DB373E7FBE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5561" y="4740011"/>
            <a:ext cx="3805125" cy="1434092"/>
          </a:xfrm>
          <a:prstGeom prst="rect">
            <a:avLst/>
          </a:prstGeom>
        </p:spPr>
      </p:pic>
      <p:pic>
        <p:nvPicPr>
          <p:cNvPr id="9" name="Image 8" descr="Une image contenant texte, Police, capture d’écran, logo&#10;&#10;Le contenu généré par l’IA peut être incorrect.">
            <a:extLst>
              <a:ext uri="{FF2B5EF4-FFF2-40B4-BE49-F238E27FC236}">
                <a16:creationId xmlns:a16="http://schemas.microsoft.com/office/drawing/2014/main" id="{C1E2BB0C-5524-09B7-D9F1-F69703EEBC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3672" y="2544052"/>
            <a:ext cx="3312368" cy="1141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12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E9E9E-A999-1115-E206-320A4BCE5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276EAC7A-3CC9-9737-D16E-A3B1069EF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436386CF-59FD-AEB0-2B8A-87936BC24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Les applications smartphone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Voilà pour les principaux.</a:t>
            </a:r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Si vous avez d’autres fichiers avec lesquels vous avez des soucis, n’hésitez pas à nous en parler.</a:t>
            </a:r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Vous trouverez bien entendu ces applications sur le Play Store de votre smartphone.</a:t>
            </a:r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DFB0D1F2-1AAB-97C4-486A-7BD260ABCF8D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174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20BAF-905D-0FC8-1FB5-08BBEB2FE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DA752146-09C1-E1FF-B18A-240BB58B4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D8D914C-5DD2-D841-01A1-545182978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Les applications PC : 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400" b="1" dirty="0"/>
              <a:t> </a:t>
            </a:r>
            <a:r>
              <a:rPr lang="fr-FR" sz="2400" dirty="0"/>
              <a:t>Concernant l’ouverture des ces fichiers sur votre PC, c’est un peu plus simple.</a:t>
            </a:r>
          </a:p>
          <a:p>
            <a:pPr marL="457063" lvl="3" indent="0"/>
            <a:endParaRPr lang="fr-FR" sz="2400" dirty="0"/>
          </a:p>
          <a:p>
            <a:pPr marL="457063" lvl="3" indent="0"/>
            <a:r>
              <a:rPr lang="fr-FR" sz="2400" dirty="0"/>
              <a:t> Les images et les PDF s’ouvrent, normalement, tous seuls</a:t>
            </a:r>
          </a:p>
          <a:p>
            <a:pPr marL="457063" lvl="3" indent="0"/>
            <a:endParaRPr lang="fr-FR" sz="2400" dirty="0"/>
          </a:p>
          <a:p>
            <a:pPr marL="457063" lvl="3" indent="0"/>
            <a:r>
              <a:rPr lang="fr-FR" sz="2400" dirty="0"/>
              <a:t> Pour les Word, Excel, si vous n'avez pas Microsoft Office (qui est payant), vous pouvez les ouvrir avec OpenOffice ou LibreOffice.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555E86B5-62E3-4070-A0F9-C7763AEFC386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6295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1631505" y="476672"/>
            <a:ext cx="9144001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6000" dirty="0"/>
              <a:t>Sommaire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idx="1"/>
          </p:nvPr>
        </p:nvSpPr>
        <p:spPr>
          <a:xfrm>
            <a:off x="1847529" y="2204053"/>
            <a:ext cx="9144001" cy="2088232"/>
          </a:xfrm>
        </p:spPr>
        <p:txBody>
          <a:bodyPr rtlCol="0">
            <a:noAutofit/>
          </a:bodyPr>
          <a:lstStyle/>
          <a:p>
            <a:r>
              <a:rPr lang="fr-FR" sz="3600" b="1" dirty="0"/>
              <a:t>Création de dossiers</a:t>
            </a:r>
          </a:p>
          <a:p>
            <a:r>
              <a:rPr lang="fr-FR" sz="3600" b="1" dirty="0"/>
              <a:t>Rangement des mails</a:t>
            </a:r>
          </a:p>
          <a:p>
            <a:r>
              <a:rPr lang="fr-FR" sz="3600" b="1" dirty="0"/>
              <a:t>Les applications smartphone</a:t>
            </a:r>
          </a:p>
          <a:p>
            <a:endParaRPr lang="fr-FR" sz="3600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4293096"/>
            <a:ext cx="2160240" cy="2133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13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38018-32A1-DD5B-87CA-8C60642C5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7E05D905-75FC-C59C-06A2-BE7488CE5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15C31720-4080-6CEB-6B44-DCC6CE943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Exercice 1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200" b="1" dirty="0"/>
              <a:t> </a:t>
            </a:r>
            <a:r>
              <a:rPr lang="fr-FR" sz="2200" dirty="0"/>
              <a:t>Créer un dossier CIG</a:t>
            </a:r>
          </a:p>
          <a:p>
            <a:pPr marL="457063" lvl="3" indent="0"/>
            <a:r>
              <a:rPr lang="fr-FR" sz="2200" dirty="0"/>
              <a:t> Envoyer vous  un mail</a:t>
            </a:r>
          </a:p>
          <a:p>
            <a:pPr marL="457063" lvl="3" indent="0"/>
            <a:r>
              <a:rPr lang="fr-FR" sz="2200" dirty="0"/>
              <a:t> Ranger le dans le dossier CIG</a:t>
            </a:r>
          </a:p>
          <a:p>
            <a:pPr marL="457063" lvl="3" indent="0"/>
            <a:endParaRPr lang="fr-FR" sz="2200" dirty="0"/>
          </a:p>
          <a:p>
            <a:pPr marL="457063" lvl="3" indent="0"/>
            <a:endParaRPr lang="fr-FR" sz="2200" dirty="0"/>
          </a:p>
          <a:p>
            <a:pPr marL="0" lvl="3" indent="0"/>
            <a:r>
              <a:rPr lang="fr-FR" sz="2200" dirty="0"/>
              <a:t> </a:t>
            </a:r>
            <a:r>
              <a:rPr lang="fr-FR" dirty="0"/>
              <a:t> </a:t>
            </a:r>
            <a:r>
              <a:rPr lang="fr-FR" sz="2400" b="1" dirty="0"/>
              <a:t>Exercice 2 :</a:t>
            </a:r>
          </a:p>
          <a:p>
            <a:pPr marL="0" lvl="3" indent="0"/>
            <a:endParaRPr lang="fr-FR" sz="2400" b="1" dirty="0"/>
          </a:p>
          <a:p>
            <a:pPr marL="457063" lvl="4" indent="0"/>
            <a:r>
              <a:rPr lang="fr-FR" sz="2200" b="1" dirty="0"/>
              <a:t> </a:t>
            </a:r>
            <a:r>
              <a:rPr lang="fr-FR" sz="2200" dirty="0"/>
              <a:t>A voir pendant le cours</a:t>
            </a:r>
          </a:p>
          <a:p>
            <a:pPr marL="457063" lvl="3" indent="0"/>
            <a:endParaRPr lang="fr-FR" sz="22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EAF3608A-AA7B-F877-D52F-CD4C1D9103FE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405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/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Création de dossiers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</a:t>
            </a:r>
            <a:r>
              <a:rPr lang="fr-FR" sz="2400" dirty="0"/>
              <a:t>La création de dossiers dans votre boite de réception vous permettra de classer les emails que vous recevez selon les critères que vous choisissez.</a:t>
            </a:r>
          </a:p>
          <a:p>
            <a:pPr marL="457063" lvl="3" indent="0"/>
            <a:endParaRPr lang="fr-FR" sz="2400" dirty="0"/>
          </a:p>
          <a:p>
            <a:pPr lvl="1"/>
            <a:r>
              <a:rPr lang="fr-FR" dirty="0"/>
              <a:t>Pour cela, il vous suffit de créer un dossier dans votre boite de réception, puis un filtre qui va automatiquement rediriger les messages reçus dans ce dossier.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La procédure diffère légèrement suivant le Webmail (ou logiciel) utilisé.</a:t>
            </a:r>
          </a:p>
          <a:p>
            <a:pPr marL="457063" lvl="3" indent="0"/>
            <a:endParaRPr lang="fr-FR" sz="2400" dirty="0"/>
          </a:p>
        </p:txBody>
      </p:sp>
      <p:sp>
        <p:nvSpPr>
          <p:cNvPr id="6" name="Espace réservé du contenu 1"/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3918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ED0D1-A383-AC7F-F9B2-6979B39F2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4FE4A4E9-9078-7BA3-24E1-A969E48D8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5E66D690-9430-8F73-896E-C2DBAD588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8000338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Création de dossiers (Exemple avec Gmail ):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</a:t>
            </a:r>
            <a:r>
              <a:rPr lang="fr-FR" sz="2400" dirty="0"/>
              <a:t>Ouvrer Gmail</a:t>
            </a:r>
          </a:p>
          <a:p>
            <a:pPr marL="457063" lvl="3" indent="0"/>
            <a:endParaRPr lang="fr-FR" sz="2400" dirty="0"/>
          </a:p>
          <a:p>
            <a:pPr marL="457063" lvl="3" indent="0"/>
            <a:r>
              <a:rPr lang="fr-FR" sz="2400" dirty="0"/>
              <a:t> Dans le menu de gauche, cliquer sur le « + » à côté de « Libellées »</a:t>
            </a:r>
          </a:p>
          <a:p>
            <a:pPr marL="457063" lvl="3" indent="0"/>
            <a:r>
              <a:rPr lang="fr-FR" sz="2400" dirty="0"/>
              <a:t> Si « Libellées » n’apparait pas, cliquer sur « Plus »</a:t>
            </a:r>
          </a:p>
          <a:p>
            <a:pPr marL="457063" lvl="3" indent="0"/>
            <a:r>
              <a:rPr lang="fr-FR" sz="2400" dirty="0"/>
              <a:t> </a:t>
            </a:r>
          </a:p>
          <a:p>
            <a:pPr marL="457063" lvl="3" indent="0"/>
            <a:endParaRPr lang="fr-FR" dirty="0"/>
          </a:p>
          <a:p>
            <a:pPr marL="457063" lvl="3" indent="0"/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1DE66E45-E3A4-B41D-9EFB-F153F6FD4BF9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 descr="Une image contenant texte, capture d’écran, Police, blanc&#10;&#10;Le contenu généré par l’IA peut être incorrect.">
            <a:extLst>
              <a:ext uri="{FF2B5EF4-FFF2-40B4-BE49-F238E27FC236}">
                <a16:creationId xmlns:a16="http://schemas.microsoft.com/office/drawing/2014/main" id="{6A2980B4-9A13-D444-1A7D-ACACDC93A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925" y="2886930"/>
            <a:ext cx="2331922" cy="161558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6AEA820-AD2A-AF4E-4772-D14258CEE1E1}"/>
              </a:ext>
            </a:extLst>
          </p:cNvPr>
          <p:cNvSpPr/>
          <p:nvPr/>
        </p:nvSpPr>
        <p:spPr>
          <a:xfrm>
            <a:off x="8184232" y="2886930"/>
            <a:ext cx="864096" cy="32604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54BAA7-7B04-CFBB-86A7-FDF0EA7F18EB}"/>
              </a:ext>
            </a:extLst>
          </p:cNvPr>
          <p:cNvSpPr/>
          <p:nvPr/>
        </p:nvSpPr>
        <p:spPr>
          <a:xfrm>
            <a:off x="8057064" y="3414185"/>
            <a:ext cx="2276783" cy="32604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75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94781-E93B-D713-E028-E20B88D31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DB4605DD-9481-6828-2710-310D83D9C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FFB9ADA-22DB-512C-B15D-C622343D5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6958509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Création de dossiers (Exemple avec Gmail ):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400" dirty="0"/>
              <a:t> Une nouvelle fenêtre s’ouvre.</a:t>
            </a:r>
          </a:p>
          <a:p>
            <a:pPr marL="457063" lvl="3" indent="0"/>
            <a:r>
              <a:rPr lang="fr-FR" sz="2400" dirty="0"/>
              <a:t> Ajouter un nom de dossier</a:t>
            </a:r>
          </a:p>
          <a:p>
            <a:pPr marL="457063" lvl="3" indent="0"/>
            <a:r>
              <a:rPr lang="fr-FR" sz="2400" dirty="0"/>
              <a:t> Vous pouvez également créer ce dossier à l’intérieur d’un autre, il suffit de cliquer sur « Imbriquer le libellé sous » et de choisir un dossier existant dans la liste</a:t>
            </a:r>
          </a:p>
          <a:p>
            <a:pPr marL="457063" lvl="3" indent="0"/>
            <a:r>
              <a:rPr lang="fr-FR" sz="2400" dirty="0"/>
              <a:t> Une fois remplit, cliquer sur « créer »</a:t>
            </a:r>
          </a:p>
          <a:p>
            <a:pPr marL="457063" lvl="3" indent="0"/>
            <a:r>
              <a:rPr lang="fr-FR" sz="2400" dirty="0"/>
              <a:t> Votre dossier est créé</a:t>
            </a:r>
          </a:p>
          <a:p>
            <a:pPr marL="457063" lvl="3" indent="0"/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E24F88F5-4DBD-DC7E-B36A-D78354D085CE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8" name="Image 7" descr="Une image contenant texte, capture d’écran, Police, nombre&#10;&#10;Le contenu généré par l’IA peut être incorrect.">
            <a:extLst>
              <a:ext uri="{FF2B5EF4-FFF2-40B4-BE49-F238E27FC236}">
                <a16:creationId xmlns:a16="http://schemas.microsoft.com/office/drawing/2014/main" id="{77153CDD-CB07-785C-C1E0-71832A8CCD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0699" y="1987692"/>
            <a:ext cx="4801016" cy="3414056"/>
          </a:xfrm>
          <a:prstGeom prst="rect">
            <a:avLst/>
          </a:prstGeom>
        </p:spPr>
      </p:pic>
      <p:pic>
        <p:nvPicPr>
          <p:cNvPr id="10" name="Image 9" descr="Une image contenant texte, capture d’écran, Police, nombre&#10;&#10;Le contenu généré par l’IA peut être incorrect.">
            <a:extLst>
              <a:ext uri="{FF2B5EF4-FFF2-40B4-BE49-F238E27FC236}">
                <a16:creationId xmlns:a16="http://schemas.microsoft.com/office/drawing/2014/main" id="{F29B4B28-39F2-937A-1C00-9000418CE8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7729" y="5160149"/>
            <a:ext cx="2644369" cy="169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8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78B1B-1716-02E4-22AC-2D12CCE22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36B0A5A1-267A-2D6F-FBDE-CA3D76F8F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AF30D528-C023-3CB0-6063-E34CBDDC2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Création de dossiers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</a:t>
            </a:r>
            <a:r>
              <a:rPr lang="fr-FR" sz="2400" dirty="0"/>
              <a:t>Créer autant de dossier que vous le souhaiter.</a:t>
            </a:r>
          </a:p>
          <a:p>
            <a:pPr marL="457063" lvl="3" indent="0"/>
            <a:r>
              <a:rPr lang="fr-FR" sz="2400" dirty="0"/>
              <a:t> Les dossiers créés sont également visibles sur votre smartphone.</a:t>
            </a:r>
          </a:p>
          <a:p>
            <a:pPr marL="457063" lvl="3" indent="0"/>
            <a:endParaRPr lang="fr-FR" sz="2400" dirty="0"/>
          </a:p>
          <a:p>
            <a:pPr marL="457063" lvl="3" indent="0"/>
            <a:endParaRPr lang="fr-FR" sz="2400" dirty="0"/>
          </a:p>
          <a:p>
            <a:pPr marL="457063" lvl="3" indent="0"/>
            <a:endParaRPr lang="fr-FR" sz="2400" dirty="0"/>
          </a:p>
          <a:p>
            <a:pPr marL="457063" lvl="3" indent="0"/>
            <a:endParaRPr lang="fr-FR" sz="2400" dirty="0"/>
          </a:p>
          <a:p>
            <a:pPr marL="457063" lvl="3" indent="0"/>
            <a:endParaRPr lang="fr-FR" sz="2400" dirty="0"/>
          </a:p>
          <a:p>
            <a:pPr marL="457063" lvl="3" indent="0"/>
            <a:endParaRPr lang="fr-FR" sz="2400" dirty="0"/>
          </a:p>
          <a:p>
            <a:pPr marL="457063" lvl="3" indent="0"/>
            <a:r>
              <a:rPr lang="fr-FR" sz="2400" dirty="0"/>
              <a:t> Une fois que vous avez tout créé, vous pouvez ranger vos mails proprement.</a:t>
            </a:r>
            <a:endParaRPr lang="fr-FR" dirty="0"/>
          </a:p>
          <a:p>
            <a:pPr marL="457063" lvl="3" indent="0"/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3051FCA5-F6EA-2A05-2CC8-9E09172A490C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7CDEBE0B-23A1-7F1A-A81B-E4814F8DD0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1784" y="3221138"/>
            <a:ext cx="3400440" cy="1401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03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686D7-6766-7C65-EE71-881EC3BE9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A1AEA487-BD34-08C1-DF10-2419670F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C50A7E6-0449-7317-69C4-731BFCA1F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Création de dossiers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</a:t>
            </a:r>
            <a:r>
              <a:rPr lang="fr-FR" sz="2400" dirty="0"/>
              <a:t>Pour créer des dossiers, vous êtes obligé d’utiliser Gmail sur votre PC.</a:t>
            </a:r>
          </a:p>
          <a:p>
            <a:pPr marL="457063" lvl="3" indent="0"/>
            <a:endParaRPr lang="fr-FR" sz="2400" dirty="0"/>
          </a:p>
          <a:p>
            <a:pPr marL="457063" lvl="3" indent="0"/>
            <a:r>
              <a:rPr lang="fr-FR" sz="2400" dirty="0"/>
              <a:t> Il n’est pas possible de créer des libellés avec l’application Gmail.</a:t>
            </a:r>
            <a:endParaRPr lang="fr-FR" dirty="0"/>
          </a:p>
          <a:p>
            <a:pPr marL="457063" lvl="3" indent="0"/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42FF621B-708F-BCDC-9AC1-F7E33DD17801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385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78153-F3AC-1A6F-45DA-03FF431DD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1006EB4C-15AB-2A7F-D479-C6119BDFD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372F45AE-BB1C-94E5-C669-33E6C45B5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Ranger ses mails (Gmail sur PC)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b="1" dirty="0"/>
              <a:t> </a:t>
            </a:r>
            <a:r>
              <a:rPr lang="fr-FR" sz="2400" dirty="0"/>
              <a:t>Pour ranger ses mails, sélectionner un ou plusieurs mails (cliquer sur le petit carré devant le mail)</a:t>
            </a:r>
          </a:p>
          <a:p>
            <a:pPr marL="457063" lvl="3" indent="0"/>
            <a:r>
              <a:rPr lang="fr-FR" sz="2400" dirty="0"/>
              <a:t> Ensuite cliquer l’icone « Déplacer vers » </a:t>
            </a:r>
          </a:p>
          <a:p>
            <a:pPr marL="457063" lvl="3" indent="0">
              <a:buNone/>
            </a:pPr>
            <a:endParaRPr lang="fr-FR" sz="2400" dirty="0"/>
          </a:p>
          <a:p>
            <a:pPr marL="457063" lvl="3" indent="0"/>
            <a:r>
              <a:rPr lang="fr-FR" sz="2400" dirty="0"/>
              <a:t> Cliquer sur le dossier que vous souhaitez</a:t>
            </a:r>
          </a:p>
          <a:p>
            <a:pPr marL="457063" lvl="3" indent="0"/>
            <a:endParaRPr lang="fr-FR" sz="2400" dirty="0"/>
          </a:p>
          <a:p>
            <a:pPr marL="457063" lvl="3" indent="0"/>
            <a:r>
              <a:rPr lang="fr-FR" sz="2400" dirty="0"/>
              <a:t> Le mail n’est plus présent dans la boîte </a:t>
            </a:r>
          </a:p>
          <a:p>
            <a:pPr marL="457063" lvl="3" indent="0">
              <a:buNone/>
            </a:pPr>
            <a:r>
              <a:rPr lang="fr-FR" sz="2400" dirty="0"/>
              <a:t>de réception, il a été déplacer dans le </a:t>
            </a:r>
          </a:p>
          <a:p>
            <a:pPr marL="457063" lvl="3" indent="0">
              <a:buNone/>
            </a:pPr>
            <a:r>
              <a:rPr lang="fr-FR" sz="2400" dirty="0"/>
              <a:t>dossier « Documents » (mon exemple) </a:t>
            </a:r>
          </a:p>
          <a:p>
            <a:pPr marL="457063" lvl="3" indent="0">
              <a:buNone/>
            </a:pPr>
            <a:endParaRPr lang="fr-FR" sz="2400" dirty="0"/>
          </a:p>
          <a:p>
            <a:pPr marL="457063" lvl="3" indent="0">
              <a:buNone/>
            </a:pP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9FBC37FF-B07B-31A7-C0EC-DAC81A47C150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16" name="Image 15" descr="Une image contenant texte, Police, capture d’écran, nombre&#10;&#10;Le contenu généré par l’IA peut être incorrect.">
            <a:extLst>
              <a:ext uri="{FF2B5EF4-FFF2-40B4-BE49-F238E27FC236}">
                <a16:creationId xmlns:a16="http://schemas.microsoft.com/office/drawing/2014/main" id="{EA59640F-EA5B-3EAA-1351-E82CFB8F12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6652" y="2515128"/>
            <a:ext cx="3497701" cy="713291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BEAAF49B-C61F-CEB3-CA3E-C4585B0FB29E}"/>
              </a:ext>
            </a:extLst>
          </p:cNvPr>
          <p:cNvSpPr/>
          <p:nvPr/>
        </p:nvSpPr>
        <p:spPr>
          <a:xfrm>
            <a:off x="8472265" y="2479833"/>
            <a:ext cx="389971" cy="4296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 descr="Une image contenant texte, capture d’écran, nombre, Police&#10;&#10;Le contenu généré par l’IA peut être incorrect.">
            <a:extLst>
              <a:ext uri="{FF2B5EF4-FFF2-40B4-BE49-F238E27FC236}">
                <a16:creationId xmlns:a16="http://schemas.microsoft.com/office/drawing/2014/main" id="{BD71BDFD-8D15-79A1-0B75-C3E1871936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0663" y="3762348"/>
            <a:ext cx="1784839" cy="313094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3BA39A2-7AC3-ECB0-F534-92062DE4C1E0}"/>
              </a:ext>
            </a:extLst>
          </p:cNvPr>
          <p:cNvSpPr/>
          <p:nvPr/>
        </p:nvSpPr>
        <p:spPr>
          <a:xfrm>
            <a:off x="5951984" y="4372007"/>
            <a:ext cx="1152128" cy="39000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 descr="Une image contenant texte, capture d’écran, Police, ligne&#10;&#10;Le contenu généré par l’IA peut être incorrect.">
            <a:extLst>
              <a:ext uri="{FF2B5EF4-FFF2-40B4-BE49-F238E27FC236}">
                <a16:creationId xmlns:a16="http://schemas.microsoft.com/office/drawing/2014/main" id="{16D56F0A-AC03-EB60-2947-600451719F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018" y="5709688"/>
            <a:ext cx="4130398" cy="77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3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4848F-3EFE-27A8-AEE6-B3DE221D4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3EDF5BBD-B5B0-4587-0282-B23E8BC73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8343" y="0"/>
            <a:ext cx="12188825" cy="987896"/>
          </a:xfrm>
        </p:spPr>
        <p:txBody>
          <a:bodyPr rtlCol="0">
            <a:normAutofit/>
          </a:bodyPr>
          <a:lstStyle/>
          <a:p>
            <a:pPr algn="ctr" rtl="0"/>
            <a:r>
              <a:rPr lang="fr-FR" sz="4800" dirty="0"/>
              <a:t>Les mails</a:t>
            </a:r>
            <a:r>
              <a:rPr lang="fr-FR" sz="48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BB20DCF-49C6-A297-A310-18B770511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8" y="1176536"/>
            <a:ext cx="12188825" cy="5681464"/>
          </a:xfrm>
        </p:spPr>
        <p:txBody>
          <a:bodyPr>
            <a:normAutofit/>
          </a:bodyPr>
          <a:lstStyle/>
          <a:p>
            <a:pPr marL="0" lvl="2" indent="0"/>
            <a:r>
              <a:rPr lang="fr-FR" dirty="0"/>
              <a:t> </a:t>
            </a:r>
            <a:r>
              <a:rPr lang="fr-FR" sz="2800" b="1" dirty="0"/>
              <a:t>Ranger ses mails (Gmail sur smartphone) :</a:t>
            </a:r>
          </a:p>
          <a:p>
            <a:pPr marL="0" lvl="2" indent="0"/>
            <a:endParaRPr lang="fr-FR" sz="2800" b="1" dirty="0"/>
          </a:p>
          <a:p>
            <a:pPr marL="457063" lvl="3" indent="0"/>
            <a:r>
              <a:rPr lang="fr-FR" sz="2600" dirty="0"/>
              <a:t> Lancer l’application Gmail sur votre smartphone</a:t>
            </a:r>
          </a:p>
          <a:p>
            <a:pPr marL="457063" lvl="3" indent="0"/>
            <a:r>
              <a:rPr lang="fr-FR" sz="2600" dirty="0"/>
              <a:t> Sélectionner un mail en appuyant quelques seconds dessus</a:t>
            </a:r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endParaRPr lang="fr-FR" sz="2600" dirty="0"/>
          </a:p>
          <a:p>
            <a:pPr marL="457063" lvl="3" indent="0"/>
            <a:r>
              <a:rPr lang="fr-FR" sz="2600" dirty="0"/>
              <a:t> Quand il est sélectionné, il y a un menu qui apparait sur le haut et cette icone devant le mail</a:t>
            </a:r>
            <a:endParaRPr lang="fr-FR" sz="2400" dirty="0"/>
          </a:p>
        </p:txBody>
      </p:sp>
      <p:sp>
        <p:nvSpPr>
          <p:cNvPr id="6" name="Espace réservé du contenu 1">
            <a:extLst>
              <a:ext uri="{FF2B5EF4-FFF2-40B4-BE49-F238E27FC236}">
                <a16:creationId xmlns:a16="http://schemas.microsoft.com/office/drawing/2014/main" id="{EB4A2223-340C-9C46-8CC3-58180CE28271}"/>
              </a:ext>
            </a:extLst>
          </p:cNvPr>
          <p:cNvSpPr txBox="1">
            <a:spLocks/>
          </p:cNvSpPr>
          <p:nvPr/>
        </p:nvSpPr>
        <p:spPr>
          <a:xfrm>
            <a:off x="1199457" y="3789041"/>
            <a:ext cx="9134391" cy="1668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None/>
            </a:pPr>
            <a:endParaRPr lang="fr-FR" dirty="0"/>
          </a:p>
        </p:txBody>
      </p:sp>
      <p:pic>
        <p:nvPicPr>
          <p:cNvPr id="4" name="Image 3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D7E2A6C6-3B27-6974-A6EB-022F2017E3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5721" y="2924944"/>
            <a:ext cx="3063505" cy="242337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0AED237-4B2B-630B-8D11-65F2392EEF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3512" y="5805264"/>
            <a:ext cx="576064" cy="660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89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977</Words>
  <Application>Microsoft Office PowerPoint</Application>
  <PresentationFormat>Grand écran</PresentationFormat>
  <Paragraphs>246</Paragraphs>
  <Slides>20</Slides>
  <Notes>19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Thème Office</vt:lpstr>
      <vt:lpstr>Club Informatique Gennois</vt:lpstr>
      <vt:lpstr>Sommaire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  <vt:lpstr>Les mails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ludovic pollier</dc:creator>
  <cp:lastModifiedBy>ludovic pollier</cp:lastModifiedBy>
  <cp:revision>2</cp:revision>
  <cp:lastPrinted>2026-02-02T18:56:47Z</cp:lastPrinted>
  <dcterms:created xsi:type="dcterms:W3CDTF">2026-02-02T17:38:52Z</dcterms:created>
  <dcterms:modified xsi:type="dcterms:W3CDTF">2026-02-02T19:31:23Z</dcterms:modified>
</cp:coreProperties>
</file>