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handoutMasterIdLst>
    <p:handoutMasterId r:id="rId36"/>
  </p:handoutMasterIdLst>
  <p:sldIdLst>
    <p:sldId id="265" r:id="rId5"/>
    <p:sldId id="310" r:id="rId6"/>
    <p:sldId id="356" r:id="rId7"/>
    <p:sldId id="390" r:id="rId8"/>
    <p:sldId id="391" r:id="rId9"/>
    <p:sldId id="392" r:id="rId10"/>
    <p:sldId id="393" r:id="rId11"/>
    <p:sldId id="394" r:id="rId12"/>
    <p:sldId id="395" r:id="rId13"/>
    <p:sldId id="358" r:id="rId14"/>
    <p:sldId id="397" r:id="rId15"/>
    <p:sldId id="396" r:id="rId16"/>
    <p:sldId id="398" r:id="rId17"/>
    <p:sldId id="388" r:id="rId18"/>
    <p:sldId id="359" r:id="rId19"/>
    <p:sldId id="399" r:id="rId20"/>
    <p:sldId id="400" r:id="rId21"/>
    <p:sldId id="401" r:id="rId22"/>
    <p:sldId id="402" r:id="rId23"/>
    <p:sldId id="403" r:id="rId24"/>
    <p:sldId id="360" r:id="rId25"/>
    <p:sldId id="405" r:id="rId26"/>
    <p:sldId id="404" r:id="rId27"/>
    <p:sldId id="406" r:id="rId28"/>
    <p:sldId id="407" r:id="rId29"/>
    <p:sldId id="408" r:id="rId30"/>
    <p:sldId id="389" r:id="rId31"/>
    <p:sldId id="363" r:id="rId32"/>
    <p:sldId id="364" r:id="rId33"/>
    <p:sldId id="386" r:id="rId34"/>
  </p:sldIdLst>
  <p:sldSz cx="12188825" cy="6858000"/>
  <p:notesSz cx="6797675" cy="9926638"/>
  <p:custDataLst>
    <p:tags r:id="rId37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2" autoAdjust="0"/>
    <p:restoredTop sz="89234" autoAdjust="0"/>
  </p:normalViewPr>
  <p:slideViewPr>
    <p:cSldViewPr showGuides="1">
      <p:cViewPr varScale="1">
        <p:scale>
          <a:sx n="73" d="100"/>
          <a:sy n="73" d="100"/>
        </p:scale>
        <p:origin x="998" y="5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 rtl="0">
              <a:defRPr sz="1300"/>
            </a:lvl1pPr>
          </a:lstStyle>
          <a:p>
            <a:pPr algn="r" rtl="0"/>
            <a:fld id="{4FD0811F-65A0-45DC-A418-D7D88257DA14}" type="datetime1">
              <a:rPr lang="fr-FR" smtClean="0"/>
              <a:pPr algn="r" rtl="0"/>
              <a:t>18/03/2026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 rtl="0">
              <a:defRPr sz="13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 rtl="0">
              <a:defRPr sz="1300"/>
            </a:lvl1pPr>
          </a:lstStyle>
          <a:p>
            <a:pPr algn="r" rtl="0"/>
            <a:fld id="{D9F912AB-2776-42F2-A957-313FC7EFEDB9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 rtl="0">
              <a:defRPr sz="13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 rtl="0">
              <a:defRPr sz="1300"/>
            </a:lvl1pPr>
          </a:lstStyle>
          <a:p>
            <a:fld id="{869BCCB5-3197-42F0-A23E-FBF35BB6BD6D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02" tIns="47951" rIns="95902" bIns="47951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902" tIns="47951" rIns="95902" bIns="47951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 rtl="0">
              <a:defRPr sz="13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 rtl="0">
              <a:defRPr sz="1300"/>
            </a:lvl1pPr>
          </a:lstStyle>
          <a:p>
            <a:fld id="{F93199CD-3E1B-4AE6-990F-76F925F5EA9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446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N'hésitez pas à « rogner » sur la chevelure, et à oublier les mèches difficiles à traiter. S'il faut être légèrement plus précis que sur l'étape précédente, cela ne nécessite pas de travailler au millimètre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6463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N'hésitez pas à « rogner » sur la chevelure, et à oublier les mèches difficiles à traiter. S'il faut être légèrement plus précis que sur l'étape précédente, cela ne nécessite pas de travailler au millimètre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0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N'hésitez pas à « rogner » sur la chevelure, et à oublier les mèches difficiles à traiter. S'il faut être légèrement plus précis que sur l'étape précédente, cela ne nécessite pas de travailler au millimètre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25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7350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8057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5818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7195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8389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84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372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9674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603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7308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161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AF94-AE16-4336-BD63-E2CFD13B43A1}" type="datetimeFigureOut">
              <a:rPr lang="fr-FR" smtClean="0"/>
              <a:t>18/03/2026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57DF4-EE94-48D2-B524-186D695769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45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FE22-A35D-4AA5-9ED0-CA5AA0D08EE7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970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50EC-F18A-4356-A82F-ED015F56C2C6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8496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196-52B1-4918-B153-34A0C9A4A7AD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0474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151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870C-A0A5-4D92-B86D-C2791EFA3A23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9192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B89-83CE-4355-8D19-9AD5D8179E27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31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703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045D-8AE6-4E47-932F-47FA387FEA34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498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C9DA-93FE-4DDE-8920-2C8AB1F5E18A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05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2A6A-F78C-474F-BA6B-17AE42EC613D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116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6553-4B01-4903-B663-70E503E45D52}" type="datetime1">
              <a:rPr lang="fr-FR" smtClean="0"/>
              <a:pPr/>
              <a:t>18/03/2026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12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>
          <a:xfrm>
            <a:off x="549796" y="1061243"/>
            <a:ext cx="11161240" cy="1727448"/>
          </a:xfrm>
        </p:spPr>
        <p:txBody>
          <a:bodyPr rtlCol="0"/>
          <a:lstStyle/>
          <a:p>
            <a:pPr algn="ctr" rtl="0"/>
            <a:r>
              <a:rPr lang="fr-FR" dirty="0">
                <a:solidFill>
                  <a:srgbClr val="FF0000"/>
                </a:solidFill>
              </a:rPr>
              <a:t>C</a:t>
            </a:r>
            <a:r>
              <a:rPr lang="fr-FR" dirty="0"/>
              <a:t>lub </a:t>
            </a:r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dirty="0"/>
              <a:t>nformatique </a:t>
            </a:r>
            <a:r>
              <a:rPr lang="fr-FR" dirty="0" err="1">
                <a:solidFill>
                  <a:srgbClr val="FF0000"/>
                </a:solidFill>
              </a:rPr>
              <a:t>G</a:t>
            </a:r>
            <a:r>
              <a:rPr lang="fr-FR" dirty="0" err="1"/>
              <a:t>ennois</a:t>
            </a:r>
            <a:endParaRPr lang="fr-FR" dirty="0"/>
          </a:p>
        </p:txBody>
      </p:sp>
      <p:sp>
        <p:nvSpPr>
          <p:cNvPr id="4" name="Sous-titre 3"/>
          <p:cNvSpPr>
            <a:spLocks noGrp="1"/>
          </p:cNvSpPr>
          <p:nvPr>
            <p:ph type="subTitle" idx="1"/>
          </p:nvPr>
        </p:nvSpPr>
        <p:spPr>
          <a:xfrm>
            <a:off x="1845940" y="4077072"/>
            <a:ext cx="8229600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3600" dirty="0"/>
              <a:t>Atelier – </a:t>
            </a:r>
            <a:r>
              <a:rPr lang="fr-FR" sz="3600" dirty="0" err="1"/>
              <a:t>Gimp</a:t>
            </a:r>
            <a:endParaRPr lang="fr-FR" sz="3600" dirty="0"/>
          </a:p>
          <a:p>
            <a:pPr algn="ctr" rtl="0"/>
            <a:r>
              <a:rPr lang="fr-FR" sz="3600" dirty="0"/>
              <a:t>Partie 2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3645024"/>
            <a:ext cx="2956816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98276" y="1400943"/>
            <a:ext cx="12169352" cy="4800364"/>
          </a:xfrm>
        </p:spPr>
        <p:txBody>
          <a:bodyPr>
            <a:normAutofit/>
          </a:bodyPr>
          <a:lstStyle/>
          <a:p>
            <a:r>
              <a:rPr lang="fr-FR" dirty="0"/>
              <a:t>Nous allons mettre l’Arc de Triomphe en Rouge, jaune et rouge</a:t>
            </a:r>
          </a:p>
          <a:p>
            <a:endParaRPr lang="fr-FR" dirty="0"/>
          </a:p>
          <a:p>
            <a:r>
              <a:rPr lang="fr-FR" b="1" u="sng" dirty="0"/>
              <a:t>Première étape 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Il faut commencer pour sélectionner le pinceau soit à partir des outils à gauche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93CBC3D-BDFA-6330-C561-197DE7651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060" y="3755584"/>
            <a:ext cx="5544616" cy="26367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AC76D3-BAB5-89AB-4261-CA5CCFFAC245}"/>
              </a:ext>
            </a:extLst>
          </p:cNvPr>
          <p:cNvSpPr/>
          <p:nvPr/>
        </p:nvSpPr>
        <p:spPr>
          <a:xfrm>
            <a:off x="4294212" y="4941168"/>
            <a:ext cx="43204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1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98276" y="1400943"/>
            <a:ext cx="12169352" cy="4800364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Ou soit à partir du menu « Outils », « Outils de peinture » et « Pinceau »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F3B4B16-DF6E-391C-E7C4-1FF565F59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916" y="2708920"/>
            <a:ext cx="8023433" cy="31081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7991B4-47C9-0D91-02A0-2242DB2AD96C}"/>
              </a:ext>
            </a:extLst>
          </p:cNvPr>
          <p:cNvSpPr/>
          <p:nvPr/>
        </p:nvSpPr>
        <p:spPr>
          <a:xfrm>
            <a:off x="1917948" y="2753298"/>
            <a:ext cx="833552" cy="533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06CE0C-FFEE-F1AD-6785-958031FF0218}"/>
              </a:ext>
            </a:extLst>
          </p:cNvPr>
          <p:cNvSpPr/>
          <p:nvPr/>
        </p:nvSpPr>
        <p:spPr>
          <a:xfrm>
            <a:off x="1917948" y="3557669"/>
            <a:ext cx="3816424" cy="533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AE4B3C-E78C-7FBD-9CC0-35E703CD74B4}"/>
              </a:ext>
            </a:extLst>
          </p:cNvPr>
          <p:cNvSpPr/>
          <p:nvPr/>
        </p:nvSpPr>
        <p:spPr>
          <a:xfrm>
            <a:off x="5765062" y="4623048"/>
            <a:ext cx="1337461" cy="5335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0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98276" y="1400943"/>
            <a:ext cx="12169352" cy="4800364"/>
          </a:xfrm>
        </p:spPr>
        <p:txBody>
          <a:bodyPr>
            <a:normAutofit/>
          </a:bodyPr>
          <a:lstStyle/>
          <a:p>
            <a:r>
              <a:rPr lang="fr-FR" dirty="0"/>
              <a:t>Deuxième étape : 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On va choisir la couleur, le type de pinceau et sa taille.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Tout se passe dans les menus de gauche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0D8D4A4-6B9B-C656-66EA-25640C076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48" y="1163389"/>
            <a:ext cx="1955258" cy="557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6756422-19DD-7C8E-3F23-9763C009D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4" y="715185"/>
            <a:ext cx="2121077" cy="6051038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1CC92470-9A0C-4C26-3DBD-B88B37F1CF32}"/>
              </a:ext>
            </a:extLst>
          </p:cNvPr>
          <p:cNvCxnSpPr/>
          <p:nvPr/>
        </p:nvCxnSpPr>
        <p:spPr>
          <a:xfrm flipH="1">
            <a:off x="837828" y="2204864"/>
            <a:ext cx="20162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EBE68E60-01D5-E3E0-DF81-25DB4639F701}"/>
              </a:ext>
            </a:extLst>
          </p:cNvPr>
          <p:cNvSpPr txBox="1"/>
          <p:nvPr/>
        </p:nvSpPr>
        <p:spPr>
          <a:xfrm>
            <a:off x="2950342" y="2020198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Couleur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1E48B01-7789-126B-0C44-7BA6EA1F1052}"/>
              </a:ext>
            </a:extLst>
          </p:cNvPr>
          <p:cNvCxnSpPr/>
          <p:nvPr/>
        </p:nvCxnSpPr>
        <p:spPr>
          <a:xfrm flipH="1">
            <a:off x="1298851" y="3604374"/>
            <a:ext cx="20162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6A500398-A6AF-2289-C2AE-335A9966DE8D}"/>
              </a:ext>
            </a:extLst>
          </p:cNvPr>
          <p:cNvSpPr txBox="1"/>
          <p:nvPr/>
        </p:nvSpPr>
        <p:spPr>
          <a:xfrm>
            <a:off x="3315075" y="3371372"/>
            <a:ext cx="171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Type du pinceau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1D43909-A052-0A57-A931-B8D66DD03CDE}"/>
              </a:ext>
            </a:extLst>
          </p:cNvPr>
          <p:cNvCxnSpPr/>
          <p:nvPr/>
        </p:nvCxnSpPr>
        <p:spPr>
          <a:xfrm flipH="1">
            <a:off x="1465901" y="3901698"/>
            <a:ext cx="20162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999919DA-08B9-650C-32E5-C188E5A92AC9}"/>
              </a:ext>
            </a:extLst>
          </p:cNvPr>
          <p:cNvSpPr txBox="1"/>
          <p:nvPr/>
        </p:nvSpPr>
        <p:spPr>
          <a:xfrm>
            <a:off x="3578415" y="3717032"/>
            <a:ext cx="8427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Taille du pinceau (pour changer la taille (on va prendre 50), cliquer sur la flèche du haut </a:t>
            </a:r>
          </a:p>
          <a:p>
            <a:r>
              <a:rPr lang="fr-FR" dirty="0"/>
              <a:t>ou du bas</a:t>
            </a:r>
          </a:p>
        </p:txBody>
      </p:sp>
    </p:spTree>
    <p:extLst>
      <p:ext uri="{BB962C8B-B14F-4D97-AF65-F5344CB8AC3E}">
        <p14:creationId xmlns:p14="http://schemas.microsoft.com/office/powerpoint/2010/main" val="37153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98276" y="1400943"/>
            <a:ext cx="12169352" cy="4800364"/>
          </a:xfrm>
        </p:spPr>
        <p:txBody>
          <a:bodyPr>
            <a:normAutofit/>
          </a:bodyPr>
          <a:lstStyle/>
          <a:p>
            <a:r>
              <a:rPr lang="fr-FR" dirty="0"/>
              <a:t>On va commencer par la couleur bleu, pour la choisir cliquer sur les petits carrés de couleur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Une nouvelle fenêtre s’affiche</a:t>
            </a:r>
          </a:p>
          <a:p>
            <a:r>
              <a:rPr lang="fr-FR" dirty="0"/>
              <a:t>Cliquer sur la couleur bleu </a:t>
            </a:r>
          </a:p>
          <a:p>
            <a:r>
              <a:rPr lang="fr-FR" dirty="0"/>
              <a:t>Cliquer sur « Valider »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831B3A-B392-294B-1F5B-662F949C5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80" y="1916832"/>
            <a:ext cx="1171739" cy="7811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0866647-3237-1D5D-7AB0-40C0E7E52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580" y="3239881"/>
            <a:ext cx="4096322" cy="342947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3DB0FC-3A28-CC7E-E75D-7D5DE9477065}"/>
              </a:ext>
            </a:extLst>
          </p:cNvPr>
          <p:cNvSpPr/>
          <p:nvPr/>
        </p:nvSpPr>
        <p:spPr>
          <a:xfrm>
            <a:off x="9654741" y="5733256"/>
            <a:ext cx="504056" cy="468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08AD33-9749-AD73-E198-BFF36507AB34}"/>
              </a:ext>
            </a:extLst>
          </p:cNvPr>
          <p:cNvSpPr/>
          <p:nvPr/>
        </p:nvSpPr>
        <p:spPr>
          <a:xfrm>
            <a:off x="9654741" y="6403981"/>
            <a:ext cx="976175" cy="2653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6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40" y="1400943"/>
            <a:ext cx="12025336" cy="4800364"/>
          </a:xfrm>
        </p:spPr>
        <p:txBody>
          <a:bodyPr>
            <a:normAutofit/>
          </a:bodyPr>
          <a:lstStyle/>
          <a:p>
            <a:r>
              <a:rPr lang="fr-FR" dirty="0"/>
              <a:t>Troisième étape :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Cela va consister à colorier (grossièrement) la haut de l’Arc de Triomphe.</a:t>
            </a:r>
          </a:p>
          <a:p>
            <a:pPr lvl="1"/>
            <a:r>
              <a:rPr lang="fr-FR" dirty="0"/>
              <a:t>Rester cliquer gauche sur le haut et bouger la souris (si vous dépasser un peu, c’est pas grave)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E4821AA-823D-FFF2-EB33-84D0B3B52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0455" y="3133644"/>
            <a:ext cx="7944358" cy="353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00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40" y="1400943"/>
            <a:ext cx="12025336" cy="4800364"/>
          </a:xfrm>
        </p:spPr>
        <p:txBody>
          <a:bodyPr>
            <a:normAutofit/>
          </a:bodyPr>
          <a:lstStyle/>
          <a:p>
            <a:r>
              <a:rPr lang="fr-FR" dirty="0"/>
              <a:t>Une fois la couleur bleu de finit, on va passer à la couleur blanche.</a:t>
            </a:r>
          </a:p>
          <a:p>
            <a:endParaRPr lang="fr-FR" dirty="0"/>
          </a:p>
          <a:p>
            <a:r>
              <a:rPr lang="fr-FR" dirty="0"/>
              <a:t>Cliquer sur les carrés de couleur sur la gauche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Sélectionner la couleur blanche</a:t>
            </a:r>
          </a:p>
          <a:p>
            <a:r>
              <a:rPr lang="fr-FR" dirty="0"/>
              <a:t>Cliquer sur « Valider »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DCDA6-7D62-EAD6-AFF0-50A2BED8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2287801"/>
            <a:ext cx="1171739" cy="78115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A559C69-AB20-1E40-D095-1486249BA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163" y="3491069"/>
            <a:ext cx="3728721" cy="31782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92047D-6444-4F01-9579-D80CE4C31375}"/>
              </a:ext>
            </a:extLst>
          </p:cNvPr>
          <p:cNvSpPr/>
          <p:nvPr/>
        </p:nvSpPr>
        <p:spPr>
          <a:xfrm>
            <a:off x="7744098" y="5682514"/>
            <a:ext cx="366538" cy="468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1BD7E-560C-8417-453F-00F4A05EB3C1}"/>
              </a:ext>
            </a:extLst>
          </p:cNvPr>
          <p:cNvSpPr/>
          <p:nvPr/>
        </p:nvSpPr>
        <p:spPr>
          <a:xfrm>
            <a:off x="7118884" y="6315827"/>
            <a:ext cx="919743" cy="307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8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40" y="1400943"/>
            <a:ext cx="12025336" cy="4800364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Rester cliquer gauche sur le haut et bouger la souris (si vous dépasser un peu, c’est pas grave)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125E6E-9F5E-1932-635E-F4AF173A2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826" y="2633696"/>
            <a:ext cx="8869013" cy="357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40" y="1400943"/>
            <a:ext cx="12025336" cy="4800364"/>
          </a:xfrm>
        </p:spPr>
        <p:txBody>
          <a:bodyPr>
            <a:normAutofit/>
          </a:bodyPr>
          <a:lstStyle/>
          <a:p>
            <a:r>
              <a:rPr lang="fr-FR" dirty="0"/>
              <a:t>Une fois la couleur blanche finit, on va passer à la couleur rouge.</a:t>
            </a:r>
          </a:p>
          <a:p>
            <a:endParaRPr lang="fr-FR" dirty="0"/>
          </a:p>
          <a:p>
            <a:r>
              <a:rPr lang="fr-FR" dirty="0"/>
              <a:t>Cliquer sur les carrés de couleur sur la gauche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Sélectionner la couleur Rouge</a:t>
            </a:r>
          </a:p>
          <a:p>
            <a:r>
              <a:rPr lang="fr-FR" dirty="0"/>
              <a:t>Cliquer sur « Valider »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EADCDA6-7D62-EAD6-AFF0-50A2BED8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524" y="2287801"/>
            <a:ext cx="1171739" cy="7811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DDE5CEE-E56C-D4C8-6D30-BB642517C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2284" y="3240075"/>
            <a:ext cx="4096322" cy="344853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92047D-6444-4F01-9579-D80CE4C31375}"/>
              </a:ext>
            </a:extLst>
          </p:cNvPr>
          <p:cNvSpPr/>
          <p:nvPr/>
        </p:nvSpPr>
        <p:spPr>
          <a:xfrm>
            <a:off x="7672089" y="5680933"/>
            <a:ext cx="366538" cy="468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F1BD7E-560C-8417-453F-00F4A05EB3C1}"/>
              </a:ext>
            </a:extLst>
          </p:cNvPr>
          <p:cNvSpPr/>
          <p:nvPr/>
        </p:nvSpPr>
        <p:spPr>
          <a:xfrm>
            <a:off x="7118884" y="6315827"/>
            <a:ext cx="919743" cy="307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9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40" y="1400943"/>
            <a:ext cx="12025336" cy="4800364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Rester cliquer gauche sur le haut et bouger la souris (si vous dépasser un peu, c’est pas grave)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5E5E28-92EC-04DA-3AED-E628CF74C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475" y="2255493"/>
            <a:ext cx="9530426" cy="484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629916" y="476672"/>
            <a:ext cx="9144001" cy="98789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6000" dirty="0"/>
              <a:t>Sommaire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646140" y="2276872"/>
            <a:ext cx="5976664" cy="1823049"/>
          </a:xfrm>
        </p:spPr>
        <p:txBody>
          <a:bodyPr rtlCol="0">
            <a:noAutofit/>
          </a:bodyPr>
          <a:lstStyle/>
          <a:p>
            <a:r>
              <a:rPr lang="fr-FR" sz="3600" b="1" dirty="0"/>
              <a:t>Changer une couleur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4293096"/>
            <a:ext cx="2160240" cy="21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40" y="1400943"/>
            <a:ext cx="12025336" cy="4800364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Une fois finit, vous devriez avoir ça 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D6B5B8-4636-EF33-4E14-8006D6D2C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052" y="1926433"/>
            <a:ext cx="5688632" cy="474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1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748" y="1400943"/>
            <a:ext cx="11809312" cy="4800364"/>
          </a:xfrm>
        </p:spPr>
        <p:txBody>
          <a:bodyPr>
            <a:normAutofit/>
          </a:bodyPr>
          <a:lstStyle/>
          <a:p>
            <a:r>
              <a:rPr lang="fr-FR" dirty="0"/>
              <a:t>Une fois la peinture finit, cliquer sur l’outil « déplacement » pour </a:t>
            </a:r>
            <a:r>
              <a:rPr lang="fr-FR" dirty="0" err="1"/>
              <a:t>eviter</a:t>
            </a:r>
            <a:r>
              <a:rPr lang="fr-FR" dirty="0"/>
              <a:t> de repeindre à nouveau</a:t>
            </a:r>
          </a:p>
          <a:p>
            <a:endParaRPr lang="fr-FR" dirty="0"/>
          </a:p>
          <a:p>
            <a:r>
              <a:rPr lang="fr-FR" dirty="0"/>
              <a:t>on va régler l'opacité du calque « Couleur » et la mettre à environ  60-70%</a:t>
            </a:r>
          </a:p>
          <a:p>
            <a:endParaRPr lang="fr-FR" dirty="0"/>
          </a:p>
          <a:p>
            <a:r>
              <a:rPr lang="fr-FR" dirty="0"/>
              <a:t>Cliquer sur les flèches de l’opacité (à droite de </a:t>
            </a:r>
            <a:r>
              <a:rPr lang="fr-FR" dirty="0" err="1"/>
              <a:t>Gimp</a:t>
            </a:r>
            <a:r>
              <a:rPr lang="fr-FR" dirty="0"/>
              <a:t>) pour régler à 60-70%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7D9D076-3155-559C-4100-9742992BA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240" y="4385372"/>
            <a:ext cx="2682767" cy="2353997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B59160F-0FEC-EFC6-74EA-A12F33C0ABF7}"/>
              </a:ext>
            </a:extLst>
          </p:cNvPr>
          <p:cNvCxnSpPr>
            <a:cxnSpLocks/>
          </p:cNvCxnSpPr>
          <p:nvPr/>
        </p:nvCxnSpPr>
        <p:spPr>
          <a:xfrm flipH="1">
            <a:off x="6670476" y="4721639"/>
            <a:ext cx="1224136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BAA7A50E-A98A-669A-ACAF-ABF0D6A1622F}"/>
              </a:ext>
            </a:extLst>
          </p:cNvPr>
          <p:cNvSpPr txBox="1"/>
          <p:nvPr/>
        </p:nvSpPr>
        <p:spPr>
          <a:xfrm>
            <a:off x="7921989" y="4536973"/>
            <a:ext cx="893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Monter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40426A6-56CD-A7F5-2529-ADAD0CEF18A6}"/>
              </a:ext>
            </a:extLst>
          </p:cNvPr>
          <p:cNvCxnSpPr>
            <a:cxnSpLocks/>
          </p:cNvCxnSpPr>
          <p:nvPr/>
        </p:nvCxnSpPr>
        <p:spPr>
          <a:xfrm flipH="1" flipV="1">
            <a:off x="6598468" y="5085184"/>
            <a:ext cx="1296144" cy="2644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E2A81887-FC30-D773-EF21-085A0500641E}"/>
              </a:ext>
            </a:extLst>
          </p:cNvPr>
          <p:cNvSpPr txBox="1"/>
          <p:nvPr/>
        </p:nvSpPr>
        <p:spPr>
          <a:xfrm>
            <a:off x="7894612" y="5249356"/>
            <a:ext cx="1181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Descendre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8A566F28-BDAA-0F8A-E93A-57E744840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140" y="1844824"/>
            <a:ext cx="1094375" cy="8537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5AD5DC8-8CD6-6437-6D2B-B0C45D62E48B}"/>
              </a:ext>
            </a:extLst>
          </p:cNvPr>
          <p:cNvSpPr/>
          <p:nvPr/>
        </p:nvSpPr>
        <p:spPr>
          <a:xfrm>
            <a:off x="3610226" y="1844824"/>
            <a:ext cx="323946" cy="4680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8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40" y="1400943"/>
            <a:ext cx="12025336" cy="4800364"/>
          </a:xfrm>
        </p:spPr>
        <p:txBody>
          <a:bodyPr>
            <a:normAutofit/>
          </a:bodyPr>
          <a:lstStyle/>
          <a:p>
            <a:pPr lvl="1"/>
            <a:r>
              <a:rPr lang="fr-FR" dirty="0"/>
              <a:t>Une fois finit, vous devriez avoir ça 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F4BC84-B9D7-DA12-64C2-EB7586C9A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4012" y="2015595"/>
            <a:ext cx="6192688" cy="465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8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748" y="1400943"/>
            <a:ext cx="11809312" cy="4800364"/>
          </a:xfrm>
        </p:spPr>
        <p:txBody>
          <a:bodyPr>
            <a:normAutofit/>
          </a:bodyPr>
          <a:lstStyle/>
          <a:p>
            <a:r>
              <a:rPr lang="fr-FR" dirty="0"/>
              <a:t>Par transparence, vous voyez du coup les débordements à corriger. </a:t>
            </a:r>
          </a:p>
          <a:p>
            <a:r>
              <a:rPr lang="fr-FR" dirty="0"/>
              <a:t>Nous allons utiliser la gomme pour cela. </a:t>
            </a:r>
          </a:p>
          <a:p>
            <a:r>
              <a:rPr lang="fr-FR" dirty="0"/>
              <a:t>Cliquer sur l'outil gomme, soit dans les outils à gauche</a:t>
            </a:r>
          </a:p>
          <a:p>
            <a:endParaRPr lang="fr-FR" dirty="0"/>
          </a:p>
          <a:p>
            <a:r>
              <a:rPr lang="fr-FR" dirty="0"/>
              <a:t>Ou soit par le menu « Outils », « Outils de peinture » et « Gomme »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7C3DD40-DFB0-30BA-26FE-C8B14C7DA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660" y="2199649"/>
            <a:ext cx="1857634" cy="7906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A161DF3-F62E-BD59-93B7-B25900CBEB82}"/>
              </a:ext>
            </a:extLst>
          </p:cNvPr>
          <p:cNvSpPr/>
          <p:nvPr/>
        </p:nvSpPr>
        <p:spPr>
          <a:xfrm>
            <a:off x="9694812" y="2522283"/>
            <a:ext cx="489482" cy="4026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0FEB38-4322-457E-0CBA-FD9528F07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044" y="4149080"/>
            <a:ext cx="4934639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5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748" y="1400943"/>
            <a:ext cx="11809312" cy="4800364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Régler la taille entre 30 et 40 environ et la brosse sur 2. </a:t>
            </a:r>
            <a:r>
              <a:rPr lang="fr-FR" dirty="0" err="1"/>
              <a:t>Hardness</a:t>
            </a:r>
            <a:r>
              <a:rPr lang="fr-FR" dirty="0"/>
              <a:t> 050 (c’est un exemple, cela peut différer en fonction de votre image)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Effacer les débords progressivement, en cliquant, et restant cliqué pour effacer les parties du calque qui ne nous conviennent pas.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5EA1FD-039D-1CEE-3441-42F9843EC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6063" y="2060848"/>
            <a:ext cx="1933845" cy="2391109"/>
          </a:xfrm>
          <a:prstGeom prst="rect">
            <a:avLst/>
          </a:prstGeom>
        </p:spPr>
      </p:pic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C402B3A0-A58B-9799-461A-19FA085EC6F7}"/>
              </a:ext>
            </a:extLst>
          </p:cNvPr>
          <p:cNvCxnSpPr>
            <a:cxnSpLocks/>
          </p:cNvCxnSpPr>
          <p:nvPr/>
        </p:nvCxnSpPr>
        <p:spPr>
          <a:xfrm flipH="1">
            <a:off x="5801469" y="2286635"/>
            <a:ext cx="1224136" cy="2160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E02EC057-3E40-2A9E-940B-8D81117F736F}"/>
              </a:ext>
            </a:extLst>
          </p:cNvPr>
          <p:cNvCxnSpPr>
            <a:cxnSpLocks/>
          </p:cNvCxnSpPr>
          <p:nvPr/>
        </p:nvCxnSpPr>
        <p:spPr>
          <a:xfrm flipH="1">
            <a:off x="5733121" y="2766772"/>
            <a:ext cx="1292484" cy="455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88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F77AC38-0E50-CC03-2A2D-AE5A88EA51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30316" y="1861919"/>
            <a:ext cx="3848637" cy="3134162"/>
          </a:xfrm>
        </p:spPr>
      </p:pic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95023B50-5E54-ACD9-4198-9D0C1EA96ECA}"/>
              </a:ext>
            </a:extLst>
          </p:cNvPr>
          <p:cNvCxnSpPr>
            <a:cxnSpLocks/>
          </p:cNvCxnSpPr>
          <p:nvPr/>
        </p:nvCxnSpPr>
        <p:spPr>
          <a:xfrm>
            <a:off x="4654252" y="3068960"/>
            <a:ext cx="1728192" cy="269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5996C498-05F8-CB5F-3208-26262A887C6D}"/>
              </a:ext>
            </a:extLst>
          </p:cNvPr>
          <p:cNvSpPr txBox="1"/>
          <p:nvPr/>
        </p:nvSpPr>
        <p:spPr>
          <a:xfrm>
            <a:off x="3778982" y="283431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La gomme</a:t>
            </a:r>
          </a:p>
        </p:txBody>
      </p:sp>
    </p:spTree>
    <p:extLst>
      <p:ext uri="{BB962C8B-B14F-4D97-AF65-F5344CB8AC3E}">
        <p14:creationId xmlns:p14="http://schemas.microsoft.com/office/powerpoint/2010/main" val="41926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3FA4ECE-6E6B-B8F5-D5D3-9445B289B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825625"/>
            <a:ext cx="11017072" cy="4351338"/>
          </a:xfrm>
        </p:spPr>
        <p:txBody>
          <a:bodyPr/>
          <a:lstStyle/>
          <a:p>
            <a:r>
              <a:rPr lang="fr-FR" dirty="0"/>
              <a:t>Vous pouvez zoomer pour agrandir l’image.</a:t>
            </a:r>
          </a:p>
          <a:p>
            <a:r>
              <a:rPr lang="fr-FR" dirty="0"/>
              <a:t>Appuyer et rester appuyer sur la touche CTRL et allez vers le haut avec la molette de la souris.</a:t>
            </a:r>
          </a:p>
          <a:p>
            <a:endParaRPr lang="fr-FR" dirty="0"/>
          </a:p>
          <a:p>
            <a:r>
              <a:rPr lang="fr-FR" dirty="0"/>
              <a:t>Vous pouvez dézoomer pour diminuer l’image.</a:t>
            </a:r>
          </a:p>
          <a:p>
            <a:r>
              <a:rPr lang="fr-FR" dirty="0"/>
              <a:t>Appuyer et rester appuyer sur la touche CTRL et allez vers le bas avec la molette de la souris.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46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-98276" y="1400943"/>
            <a:ext cx="12169352" cy="4800364"/>
          </a:xfrm>
        </p:spPr>
        <p:txBody>
          <a:bodyPr>
            <a:normAutofit/>
          </a:bodyPr>
          <a:lstStyle/>
          <a:p>
            <a:r>
              <a:rPr lang="fr-FR" dirty="0"/>
              <a:t>Une fois que vous avez tout gommer les contours, vous devez avoir quelque chose comme ça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E2F8A6-3E8E-93A8-2D45-1C3D43B40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92" y="2141038"/>
            <a:ext cx="5134692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Pour enregistrer une photo modifiée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7829" y="1400943"/>
            <a:ext cx="5688632" cy="4800364"/>
          </a:xfrm>
        </p:spPr>
        <p:txBody>
          <a:bodyPr>
            <a:normAutofit/>
          </a:bodyPr>
          <a:lstStyle/>
          <a:p>
            <a:r>
              <a:rPr lang="fr-FR" dirty="0"/>
              <a:t>Pour enregistrer une photo modifié, cliquer sur « Fichier », ensuite sur « Exporter sous »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C6D377-9392-E94E-CFD6-0AC5DD356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3885" y="997825"/>
            <a:ext cx="4344006" cy="558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Pour enregistrer une photo modifiée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7828" y="1400943"/>
            <a:ext cx="9566439" cy="4800364"/>
          </a:xfrm>
        </p:spPr>
        <p:txBody>
          <a:bodyPr>
            <a:normAutofit/>
          </a:bodyPr>
          <a:lstStyle/>
          <a:p>
            <a:r>
              <a:rPr lang="fr-FR" dirty="0"/>
              <a:t>Sélectionner le dossier ou vous souhaitez l ’enregistrer, ainsi que le nom (en .jpg)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1CFEB64-BC9D-D3CF-9C4B-B603207ED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212" y="2036997"/>
            <a:ext cx="4680520" cy="4388717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F0EFA449-8CE3-5098-D5B2-3D4D2C37AF41}"/>
              </a:ext>
            </a:extLst>
          </p:cNvPr>
          <p:cNvCxnSpPr/>
          <p:nvPr/>
        </p:nvCxnSpPr>
        <p:spPr>
          <a:xfrm>
            <a:off x="2998068" y="5733256"/>
            <a:ext cx="1368152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C90AB31-8512-C9C3-54B2-94A23EBB90AD}"/>
              </a:ext>
            </a:extLst>
          </p:cNvPr>
          <p:cNvCxnSpPr>
            <a:cxnSpLocks/>
          </p:cNvCxnSpPr>
          <p:nvPr/>
        </p:nvCxnSpPr>
        <p:spPr>
          <a:xfrm flipH="1">
            <a:off x="7318548" y="2276872"/>
            <a:ext cx="2268252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331941CC-9931-4E82-43B2-8776AC50A8DE}"/>
              </a:ext>
            </a:extLst>
          </p:cNvPr>
          <p:cNvSpPr txBox="1"/>
          <p:nvPr/>
        </p:nvSpPr>
        <p:spPr>
          <a:xfrm>
            <a:off x="9694812" y="2204864"/>
            <a:ext cx="2201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Nom de l’image (.jpg)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38FAC1-32DE-2145-8310-57C0D5A29569}"/>
              </a:ext>
            </a:extLst>
          </p:cNvPr>
          <p:cNvSpPr txBox="1"/>
          <p:nvPr/>
        </p:nvSpPr>
        <p:spPr>
          <a:xfrm>
            <a:off x="817038" y="5548590"/>
            <a:ext cx="1750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 dossier Image</a:t>
            </a:r>
          </a:p>
        </p:txBody>
      </p:sp>
    </p:spTree>
    <p:extLst>
      <p:ext uri="{BB962C8B-B14F-4D97-AF65-F5344CB8AC3E}">
        <p14:creationId xmlns:p14="http://schemas.microsoft.com/office/powerpoint/2010/main" val="94298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748" y="1400943"/>
            <a:ext cx="11593287" cy="4800364"/>
          </a:xfrm>
        </p:spPr>
        <p:txBody>
          <a:bodyPr>
            <a:normAutofit/>
          </a:bodyPr>
          <a:lstStyle/>
          <a:p>
            <a:r>
              <a:rPr lang="fr-FR" dirty="0"/>
              <a:t>Modifier la couleur d’une image:</a:t>
            </a:r>
          </a:p>
          <a:p>
            <a:pPr marL="457063" lvl="1" indent="0">
              <a:buNone/>
            </a:pPr>
            <a:endParaRPr lang="fr-FR" dirty="0"/>
          </a:p>
          <a:p>
            <a:pPr lvl="1"/>
            <a:r>
              <a:rPr lang="fr-FR" dirty="0"/>
              <a:t>Importer l’image « Arc de triomphe ».</a:t>
            </a:r>
          </a:p>
          <a:p>
            <a:pPr lvl="1"/>
            <a:r>
              <a:rPr lang="fr-FR" dirty="0"/>
              <a:t>Cliquer sur « Fichier » , « Ouvrir »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800C02-E241-58CE-1A57-3B90FB60E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340" y="2711456"/>
            <a:ext cx="3229426" cy="3962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3399DB9-986D-1EAE-2B6E-BBEB91047A0E}"/>
              </a:ext>
            </a:extLst>
          </p:cNvPr>
          <p:cNvSpPr/>
          <p:nvPr/>
        </p:nvSpPr>
        <p:spPr>
          <a:xfrm>
            <a:off x="5374332" y="2852936"/>
            <a:ext cx="64807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2F2AF8E-259E-A0A8-8B8A-D11FBC7AFAC9}"/>
              </a:ext>
            </a:extLst>
          </p:cNvPr>
          <p:cNvSpPr/>
          <p:nvPr/>
        </p:nvSpPr>
        <p:spPr>
          <a:xfrm>
            <a:off x="5481836" y="3628388"/>
            <a:ext cx="326593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4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Pour enregistrer une photo modifiée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837828" y="1400943"/>
            <a:ext cx="9566439" cy="4800364"/>
          </a:xfrm>
        </p:spPr>
        <p:txBody>
          <a:bodyPr>
            <a:normAutofit/>
          </a:bodyPr>
          <a:lstStyle/>
          <a:p>
            <a:r>
              <a:rPr lang="fr-FR" dirty="0"/>
              <a:t>Cliquer sur « Exporter » et encore une fois sur « exporter »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4EAC17-8111-BC96-6720-455A48304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188" y="1961945"/>
            <a:ext cx="3658111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5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749" y="1400943"/>
            <a:ext cx="12071076" cy="4800364"/>
          </a:xfrm>
        </p:spPr>
        <p:txBody>
          <a:bodyPr>
            <a:normAutofit/>
          </a:bodyPr>
          <a:lstStyle/>
          <a:p>
            <a:r>
              <a:rPr lang="fr-FR" dirty="0"/>
              <a:t>Une nouvelle fenêtre s’ouvre</a:t>
            </a:r>
          </a:p>
          <a:p>
            <a:r>
              <a:rPr lang="fr-FR" dirty="0"/>
              <a:t>Cliquer sur « Pictures » et cliquer sur l’image qui s’appelle « arc-de-triomphe-</a:t>
            </a:r>
            <a:r>
              <a:rPr lang="fr-FR" dirty="0" err="1"/>
              <a:t>paris.avif</a:t>
            </a:r>
            <a:r>
              <a:rPr lang="fr-FR" dirty="0"/>
              <a:t> » et sur « Ouvrir »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9CC387-B29C-9505-09A2-811F31E45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996" y="2876618"/>
            <a:ext cx="5477639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1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749" y="1400943"/>
            <a:ext cx="12071076" cy="4800364"/>
          </a:xfrm>
        </p:spPr>
        <p:txBody>
          <a:bodyPr>
            <a:normAutofit/>
          </a:bodyPr>
          <a:lstStyle/>
          <a:p>
            <a:r>
              <a:rPr lang="fr-FR" dirty="0"/>
              <a:t>L’image s’affiche dans </a:t>
            </a:r>
            <a:r>
              <a:rPr lang="fr-FR" dirty="0" err="1"/>
              <a:t>Gimp</a:t>
            </a:r>
            <a:r>
              <a:rPr lang="fr-FR" dirty="0"/>
              <a:t>.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9F4166A-0515-55AA-A0F2-6DC6240AA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16" y="1969532"/>
            <a:ext cx="9134392" cy="475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9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749" y="1400943"/>
            <a:ext cx="12071076" cy="4800364"/>
          </a:xfrm>
        </p:spPr>
        <p:txBody>
          <a:bodyPr>
            <a:normAutofit/>
          </a:bodyPr>
          <a:lstStyle/>
          <a:p>
            <a:r>
              <a:rPr lang="fr-FR" dirty="0"/>
              <a:t>Nous allons maintenant créer un nouveau calque.</a:t>
            </a:r>
          </a:p>
          <a:p>
            <a:r>
              <a:rPr lang="fr-FR" dirty="0"/>
              <a:t>Cliquer sur le menu « Claque » et « Nouveau calque »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08E1E7-405F-9684-D826-05C981FD2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044" y="2924944"/>
            <a:ext cx="5256584" cy="26125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844D27E-FC80-4893-5F7B-11213244EE33}"/>
              </a:ext>
            </a:extLst>
          </p:cNvPr>
          <p:cNvSpPr/>
          <p:nvPr/>
        </p:nvSpPr>
        <p:spPr>
          <a:xfrm>
            <a:off x="2998068" y="2996952"/>
            <a:ext cx="1080120" cy="567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8BFC4D-2F0B-60B5-0953-5A89F2BE62D3}"/>
              </a:ext>
            </a:extLst>
          </p:cNvPr>
          <p:cNvSpPr/>
          <p:nvPr/>
        </p:nvSpPr>
        <p:spPr>
          <a:xfrm>
            <a:off x="3150467" y="3555240"/>
            <a:ext cx="2007839" cy="5676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749" y="1400943"/>
            <a:ext cx="12071076" cy="4800364"/>
          </a:xfrm>
        </p:spPr>
        <p:txBody>
          <a:bodyPr>
            <a:normAutofit/>
          </a:bodyPr>
          <a:lstStyle/>
          <a:p>
            <a:r>
              <a:rPr lang="fr-FR" dirty="0"/>
              <a:t>Une nouvelle fenêtre s’affiche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E08210-0B9B-02AC-983F-C858DE44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111" y="1947017"/>
            <a:ext cx="6485606" cy="468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749" y="1400943"/>
            <a:ext cx="12071076" cy="4800364"/>
          </a:xfrm>
        </p:spPr>
        <p:txBody>
          <a:bodyPr>
            <a:normAutofit/>
          </a:bodyPr>
          <a:lstStyle/>
          <a:p>
            <a:r>
              <a:rPr lang="fr-FR" dirty="0"/>
              <a:t>Changer le nom du calque (par exemple couleur)</a:t>
            </a:r>
          </a:p>
          <a:p>
            <a:r>
              <a:rPr lang="fr-FR" dirty="0"/>
              <a:t>Vérifier que « Remplir avec » est bien mis sur « Transparence », sinon sélectionner « Transparence »</a:t>
            </a:r>
          </a:p>
          <a:p>
            <a:r>
              <a:rPr lang="fr-FR" dirty="0"/>
              <a:t>Cliquer ensuite sur « Valider »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E08210-0B9B-02AC-983F-C858DE443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036" y="3230506"/>
            <a:ext cx="4757413" cy="34388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4735AE-E96A-043A-7994-924FC5863391}"/>
              </a:ext>
            </a:extLst>
          </p:cNvPr>
          <p:cNvSpPr/>
          <p:nvPr/>
        </p:nvSpPr>
        <p:spPr>
          <a:xfrm>
            <a:off x="2494012" y="3657109"/>
            <a:ext cx="3101229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779A7-1FE5-B4A0-394A-F25109C82CE8}"/>
              </a:ext>
            </a:extLst>
          </p:cNvPr>
          <p:cNvSpPr/>
          <p:nvPr/>
        </p:nvSpPr>
        <p:spPr>
          <a:xfrm>
            <a:off x="2510906" y="6036019"/>
            <a:ext cx="3101229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1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une couleur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17749" y="1400943"/>
            <a:ext cx="12071076" cy="4800364"/>
          </a:xfrm>
        </p:spPr>
        <p:txBody>
          <a:bodyPr>
            <a:normAutofit/>
          </a:bodyPr>
          <a:lstStyle/>
          <a:p>
            <a:r>
              <a:rPr lang="fr-FR" dirty="0"/>
              <a:t>Vérifier bien que le calque se trouve en haut de la pile (sur le côté droit de </a:t>
            </a:r>
            <a:r>
              <a:rPr lang="fr-FR" dirty="0" err="1"/>
              <a:t>Gimp</a:t>
            </a:r>
            <a:r>
              <a:rPr lang="fr-FR" dirty="0"/>
              <a:t>)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767A40D-1DD9-F4AF-78BC-71CD95B4A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27" y="2115671"/>
            <a:ext cx="5991785" cy="43712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BF8DDA-3917-2431-75E9-F5B6B326BD04}"/>
              </a:ext>
            </a:extLst>
          </p:cNvPr>
          <p:cNvSpPr/>
          <p:nvPr/>
        </p:nvSpPr>
        <p:spPr>
          <a:xfrm>
            <a:off x="6526460" y="3783688"/>
            <a:ext cx="1440160" cy="7254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E7FF3DE-7862-1EC1-EBD2-9D5AE5DA25B2}"/>
              </a:ext>
            </a:extLst>
          </p:cNvPr>
          <p:cNvCxnSpPr>
            <a:cxnSpLocks/>
          </p:cNvCxnSpPr>
          <p:nvPr/>
        </p:nvCxnSpPr>
        <p:spPr>
          <a:xfrm flipH="1">
            <a:off x="7822604" y="4063925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08D7C29-0F39-B4A8-2944-50D38E068789}"/>
              </a:ext>
            </a:extLst>
          </p:cNvPr>
          <p:cNvSpPr txBox="1"/>
          <p:nvPr/>
        </p:nvSpPr>
        <p:spPr>
          <a:xfrm>
            <a:off x="9607076" y="3879259"/>
            <a:ext cx="1805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 haut de la pile</a:t>
            </a:r>
          </a:p>
        </p:txBody>
      </p:sp>
    </p:spTree>
    <p:extLst>
      <p:ext uri="{BB962C8B-B14F-4D97-AF65-F5344CB8AC3E}">
        <p14:creationId xmlns:p14="http://schemas.microsoft.com/office/powerpoint/2010/main" val="374974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5072</TotalTime>
  <Words>945</Words>
  <Application>Microsoft Office PowerPoint</Application>
  <PresentationFormat>Personnalisé</PresentationFormat>
  <Paragraphs>148</Paragraphs>
  <Slides>30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Corbel</vt:lpstr>
      <vt:lpstr>Thème Office</vt:lpstr>
      <vt:lpstr>Club Informatique Gennois</vt:lpstr>
      <vt:lpstr>Sommaire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Changer une couleur</vt:lpstr>
      <vt:lpstr>Pour enregistrer une photo modifiée</vt:lpstr>
      <vt:lpstr>Pour enregistrer une photo modifiée</vt:lpstr>
      <vt:lpstr>Pour enregistrer une photo modifiée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ludovic pollier</dc:creator>
  <cp:lastModifiedBy>ludovic pollier</cp:lastModifiedBy>
  <cp:revision>3</cp:revision>
  <cp:lastPrinted>2026-03-12T19:01:13Z</cp:lastPrinted>
  <dcterms:created xsi:type="dcterms:W3CDTF">2018-03-22T09:17:13Z</dcterms:created>
  <dcterms:modified xsi:type="dcterms:W3CDTF">2026-03-18T08:26:20Z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